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0059988" cy="15546388"/>
  <p:notesSz cx="6881813" cy="9296400"/>
  <p:defaultTextStyle>
    <a:defPPr>
      <a:defRPr lang="en-US"/>
    </a:defPPr>
    <a:lvl1pPr algn="l" rtl="0" fontAlgn="base">
      <a:spcBef>
        <a:spcPct val="0"/>
      </a:spcBef>
      <a:spcAft>
        <a:spcPct val="0"/>
      </a:spcAft>
      <a:defRPr sz="1100" kern="1200">
        <a:solidFill>
          <a:schemeClr val="tx1"/>
        </a:solidFill>
        <a:latin typeface="Arial" charset="0"/>
        <a:ea typeface="+mn-ea"/>
        <a:cs typeface="+mn-cs"/>
      </a:defRPr>
    </a:lvl1pPr>
    <a:lvl2pPr marL="146030" algn="l" rtl="0" fontAlgn="base">
      <a:spcBef>
        <a:spcPct val="0"/>
      </a:spcBef>
      <a:spcAft>
        <a:spcPct val="0"/>
      </a:spcAft>
      <a:defRPr sz="1100" kern="1200">
        <a:solidFill>
          <a:schemeClr val="tx1"/>
        </a:solidFill>
        <a:latin typeface="Arial" charset="0"/>
        <a:ea typeface="+mn-ea"/>
        <a:cs typeface="+mn-cs"/>
      </a:defRPr>
    </a:lvl2pPr>
    <a:lvl3pPr marL="292059" algn="l" rtl="0" fontAlgn="base">
      <a:spcBef>
        <a:spcPct val="0"/>
      </a:spcBef>
      <a:spcAft>
        <a:spcPct val="0"/>
      </a:spcAft>
      <a:defRPr sz="1100" kern="1200">
        <a:solidFill>
          <a:schemeClr val="tx1"/>
        </a:solidFill>
        <a:latin typeface="Arial" charset="0"/>
        <a:ea typeface="+mn-ea"/>
        <a:cs typeface="+mn-cs"/>
      </a:defRPr>
    </a:lvl3pPr>
    <a:lvl4pPr marL="438089" algn="l" rtl="0" fontAlgn="base">
      <a:spcBef>
        <a:spcPct val="0"/>
      </a:spcBef>
      <a:spcAft>
        <a:spcPct val="0"/>
      </a:spcAft>
      <a:defRPr sz="1100" kern="1200">
        <a:solidFill>
          <a:schemeClr val="tx1"/>
        </a:solidFill>
        <a:latin typeface="Arial" charset="0"/>
        <a:ea typeface="+mn-ea"/>
        <a:cs typeface="+mn-cs"/>
      </a:defRPr>
    </a:lvl4pPr>
    <a:lvl5pPr marL="584119" algn="l" rtl="0" fontAlgn="base">
      <a:spcBef>
        <a:spcPct val="0"/>
      </a:spcBef>
      <a:spcAft>
        <a:spcPct val="0"/>
      </a:spcAft>
      <a:defRPr sz="1100" kern="1200">
        <a:solidFill>
          <a:schemeClr val="tx1"/>
        </a:solidFill>
        <a:latin typeface="Arial" charset="0"/>
        <a:ea typeface="+mn-ea"/>
        <a:cs typeface="+mn-cs"/>
      </a:defRPr>
    </a:lvl5pPr>
    <a:lvl6pPr marL="730148" algn="l" defTabSz="292059" rtl="0" eaLnBrk="1" latinLnBrk="0" hangingPunct="1">
      <a:defRPr sz="1100" kern="1200">
        <a:solidFill>
          <a:schemeClr val="tx1"/>
        </a:solidFill>
        <a:latin typeface="Arial" charset="0"/>
        <a:ea typeface="+mn-ea"/>
        <a:cs typeface="+mn-cs"/>
      </a:defRPr>
    </a:lvl6pPr>
    <a:lvl7pPr marL="876178" algn="l" defTabSz="292059" rtl="0" eaLnBrk="1" latinLnBrk="0" hangingPunct="1">
      <a:defRPr sz="1100" kern="1200">
        <a:solidFill>
          <a:schemeClr val="tx1"/>
        </a:solidFill>
        <a:latin typeface="Arial" charset="0"/>
        <a:ea typeface="+mn-ea"/>
        <a:cs typeface="+mn-cs"/>
      </a:defRPr>
    </a:lvl7pPr>
    <a:lvl8pPr marL="1022208" algn="l" defTabSz="292059" rtl="0" eaLnBrk="1" latinLnBrk="0" hangingPunct="1">
      <a:defRPr sz="1100" kern="1200">
        <a:solidFill>
          <a:schemeClr val="tx1"/>
        </a:solidFill>
        <a:latin typeface="Arial" charset="0"/>
        <a:ea typeface="+mn-ea"/>
        <a:cs typeface="+mn-cs"/>
      </a:defRPr>
    </a:lvl8pPr>
    <a:lvl9pPr marL="1168237" algn="l" defTabSz="292059" rtl="0" eaLnBrk="1" latinLnBrk="0" hangingPunct="1">
      <a:defRPr sz="11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FFFFB3"/>
    <a:srgbClr val="FFFFD1"/>
    <a:srgbClr val="FFFF99"/>
    <a:srgbClr val="FEFDC6"/>
    <a:srgbClr val="FFECC5"/>
    <a:srgbClr val="33CC33"/>
    <a:srgbClr val="D800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p:scale>
          <a:sx n="50" d="100"/>
          <a:sy n="50" d="100"/>
        </p:scale>
        <p:origin x="-2292" y="72"/>
      </p:cViewPr>
      <p:guideLst>
        <p:guide orient="horz" pos="4897"/>
        <p:guide pos="316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403" y="4829570"/>
            <a:ext cx="8551183" cy="3332172"/>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805" y="8809509"/>
            <a:ext cx="7042380" cy="3973191"/>
          </a:xfrm>
        </p:spPr>
        <p:txBody>
          <a:bodyPr/>
          <a:lstStyle>
            <a:lvl1pPr marL="0" indent="0" algn="ctr">
              <a:buNone/>
              <a:defRPr/>
            </a:lvl1pPr>
            <a:lvl2pPr marL="146030" indent="0" algn="ctr">
              <a:buNone/>
              <a:defRPr/>
            </a:lvl2pPr>
            <a:lvl3pPr marL="292059" indent="0" algn="ctr">
              <a:buNone/>
              <a:defRPr/>
            </a:lvl3pPr>
            <a:lvl4pPr marL="438089" indent="0" algn="ctr">
              <a:buNone/>
              <a:defRPr/>
            </a:lvl4pPr>
            <a:lvl5pPr marL="584119" indent="0" algn="ctr">
              <a:buNone/>
              <a:defRPr/>
            </a:lvl5pPr>
            <a:lvl6pPr marL="730148" indent="0" algn="ctr">
              <a:buNone/>
              <a:defRPr/>
            </a:lvl6pPr>
            <a:lvl7pPr marL="876178" indent="0" algn="ctr">
              <a:buNone/>
              <a:defRPr/>
            </a:lvl7pPr>
            <a:lvl8pPr marL="1022208" indent="0" algn="ctr">
              <a:buNone/>
              <a:defRPr/>
            </a:lvl8pPr>
            <a:lvl9pPr marL="1168237"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EDD0795-417F-469A-B8B5-EAF5028FA770}" type="slidenum">
              <a:rPr lang="en-US"/>
              <a:pPr>
                <a:defRPr/>
              </a:pPr>
              <a:t>‹#›</a:t>
            </a:fld>
            <a:endParaRPr lang="en-US"/>
          </a:p>
        </p:txBody>
      </p:sp>
    </p:spTree>
    <p:extLst>
      <p:ext uri="{BB962C8B-B14F-4D97-AF65-F5344CB8AC3E}">
        <p14:creationId xmlns:p14="http://schemas.microsoft.com/office/powerpoint/2010/main" val="32580038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BF1B398-04F4-4B98-B917-466F01543A5A}" type="slidenum">
              <a:rPr lang="en-US"/>
              <a:pPr>
                <a:defRPr/>
              </a:pPr>
              <a:t>‹#›</a:t>
            </a:fld>
            <a:endParaRPr lang="en-US"/>
          </a:p>
        </p:txBody>
      </p:sp>
    </p:spTree>
    <p:extLst>
      <p:ext uri="{BB962C8B-B14F-4D97-AF65-F5344CB8AC3E}">
        <p14:creationId xmlns:p14="http://schemas.microsoft.com/office/powerpoint/2010/main" val="1645489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3686" y="622464"/>
            <a:ext cx="2263691" cy="1326514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2612" y="622464"/>
            <a:ext cx="6744501" cy="1326514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F82A428-8BDD-40D7-8A17-BA2349F3C417}" type="slidenum">
              <a:rPr lang="en-US"/>
              <a:pPr>
                <a:defRPr/>
              </a:pPr>
              <a:t>‹#›</a:t>
            </a:fld>
            <a:endParaRPr lang="en-US"/>
          </a:p>
        </p:txBody>
      </p:sp>
    </p:spTree>
    <p:extLst>
      <p:ext uri="{BB962C8B-B14F-4D97-AF65-F5344CB8AC3E}">
        <p14:creationId xmlns:p14="http://schemas.microsoft.com/office/powerpoint/2010/main" val="1991408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883B6F7-5A37-411F-BADC-EC8C83538D9E}" type="slidenum">
              <a:rPr lang="en-US"/>
              <a:pPr>
                <a:defRPr/>
              </a:pPr>
              <a:t>‹#›</a:t>
            </a:fld>
            <a:endParaRPr lang="en-US"/>
          </a:p>
        </p:txBody>
      </p:sp>
    </p:spTree>
    <p:extLst>
      <p:ext uri="{BB962C8B-B14F-4D97-AF65-F5344CB8AC3E}">
        <p14:creationId xmlns:p14="http://schemas.microsoft.com/office/powerpoint/2010/main" val="366373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670" y="9989770"/>
            <a:ext cx="8551183" cy="3088135"/>
          </a:xfrm>
        </p:spPr>
        <p:txBody>
          <a:bodyPr anchor="t"/>
          <a:lstStyle>
            <a:lvl1pPr algn="l">
              <a:defRPr sz="1300" b="1" cap="all"/>
            </a:lvl1pPr>
          </a:lstStyle>
          <a:p>
            <a:r>
              <a:rPr lang="en-US" smtClean="0"/>
              <a:t>Click to edit Master title style</a:t>
            </a:r>
            <a:endParaRPr lang="en-US"/>
          </a:p>
        </p:txBody>
      </p:sp>
      <p:sp>
        <p:nvSpPr>
          <p:cNvPr id="3" name="Text Placeholder 2"/>
          <p:cNvSpPr>
            <a:spLocks noGrp="1"/>
          </p:cNvSpPr>
          <p:nvPr>
            <p:ph type="body" idx="1"/>
          </p:nvPr>
        </p:nvSpPr>
        <p:spPr>
          <a:xfrm>
            <a:off x="794670" y="6588997"/>
            <a:ext cx="8551183" cy="3400772"/>
          </a:xfrm>
        </p:spPr>
        <p:txBody>
          <a:bodyPr anchor="b"/>
          <a:lstStyle>
            <a:lvl1pPr marL="0" indent="0">
              <a:buNone/>
              <a:defRPr sz="600"/>
            </a:lvl1pPr>
            <a:lvl2pPr marL="146030" indent="0">
              <a:buNone/>
              <a:defRPr sz="600"/>
            </a:lvl2pPr>
            <a:lvl3pPr marL="292059" indent="0">
              <a:buNone/>
              <a:defRPr sz="500"/>
            </a:lvl3pPr>
            <a:lvl4pPr marL="438089" indent="0">
              <a:buNone/>
              <a:defRPr sz="400"/>
            </a:lvl4pPr>
            <a:lvl5pPr marL="584119" indent="0">
              <a:buNone/>
              <a:defRPr sz="400"/>
            </a:lvl5pPr>
            <a:lvl6pPr marL="730148" indent="0">
              <a:buNone/>
              <a:defRPr sz="400"/>
            </a:lvl6pPr>
            <a:lvl7pPr marL="876178" indent="0">
              <a:buNone/>
              <a:defRPr sz="400"/>
            </a:lvl7pPr>
            <a:lvl8pPr marL="1022208" indent="0">
              <a:buNone/>
              <a:defRPr sz="400"/>
            </a:lvl8pPr>
            <a:lvl9pPr marL="1168237" indent="0">
              <a:buNone/>
              <a:defRPr sz="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F5A0DA-4AC7-486A-BEBF-1D06388D1947}" type="slidenum">
              <a:rPr lang="en-US"/>
              <a:pPr>
                <a:defRPr/>
              </a:pPr>
              <a:t>‹#›</a:t>
            </a:fld>
            <a:endParaRPr lang="en-US"/>
          </a:p>
        </p:txBody>
      </p:sp>
    </p:spTree>
    <p:extLst>
      <p:ext uri="{BB962C8B-B14F-4D97-AF65-F5344CB8AC3E}">
        <p14:creationId xmlns:p14="http://schemas.microsoft.com/office/powerpoint/2010/main" val="835307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612" y="3627378"/>
            <a:ext cx="4504095" cy="10260234"/>
          </a:xfrm>
        </p:spPr>
        <p:txBody>
          <a:bodyPr/>
          <a:lstStyle>
            <a:lvl1pPr>
              <a:defRPr sz="900"/>
            </a:lvl1pPr>
            <a:lvl2pPr>
              <a:defRPr sz="800"/>
            </a:lvl2pPr>
            <a:lvl3pPr>
              <a:defRPr sz="600"/>
            </a:lvl3pPr>
            <a:lvl4pPr>
              <a:defRPr sz="600"/>
            </a:lvl4pPr>
            <a:lvl5pPr>
              <a:defRPr sz="600"/>
            </a:lvl5pPr>
            <a:lvl6pPr>
              <a:defRPr sz="600"/>
            </a:lvl6pPr>
            <a:lvl7pPr>
              <a:defRPr sz="600"/>
            </a:lvl7pPr>
            <a:lvl8pPr>
              <a:defRPr sz="600"/>
            </a:lvl8pPr>
            <a:lvl9pPr>
              <a:defRPr sz="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53281" y="3627378"/>
            <a:ext cx="4504095" cy="10260234"/>
          </a:xfrm>
        </p:spPr>
        <p:txBody>
          <a:bodyPr/>
          <a:lstStyle>
            <a:lvl1pPr>
              <a:defRPr sz="900"/>
            </a:lvl1pPr>
            <a:lvl2pPr>
              <a:defRPr sz="800"/>
            </a:lvl2pPr>
            <a:lvl3pPr>
              <a:defRPr sz="600"/>
            </a:lvl3pPr>
            <a:lvl4pPr>
              <a:defRPr sz="600"/>
            </a:lvl4pPr>
            <a:lvl5pPr>
              <a:defRPr sz="600"/>
            </a:lvl5pPr>
            <a:lvl6pPr>
              <a:defRPr sz="600"/>
            </a:lvl6pPr>
            <a:lvl7pPr>
              <a:defRPr sz="600"/>
            </a:lvl7pPr>
            <a:lvl8pPr>
              <a:defRPr sz="600"/>
            </a:lvl8pPr>
            <a:lvl9pPr>
              <a:defRPr sz="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D2AEAA-0FA8-44E4-B48A-BF9A5EECA255}" type="slidenum">
              <a:rPr lang="en-US"/>
              <a:pPr>
                <a:defRPr/>
              </a:pPr>
              <a:t>‹#›</a:t>
            </a:fld>
            <a:endParaRPr lang="en-US"/>
          </a:p>
        </p:txBody>
      </p:sp>
    </p:spTree>
    <p:extLst>
      <p:ext uri="{BB962C8B-B14F-4D97-AF65-F5344CB8AC3E}">
        <p14:creationId xmlns:p14="http://schemas.microsoft.com/office/powerpoint/2010/main" val="421637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097" y="622464"/>
            <a:ext cx="9053795" cy="2591065"/>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097" y="3480056"/>
            <a:ext cx="4444908" cy="1450164"/>
          </a:xfrm>
        </p:spPr>
        <p:txBody>
          <a:bodyPr anchor="b"/>
          <a:lstStyle>
            <a:lvl1pPr marL="0" indent="0">
              <a:buNone/>
              <a:defRPr sz="800" b="1"/>
            </a:lvl1pPr>
            <a:lvl2pPr marL="146030" indent="0">
              <a:buNone/>
              <a:defRPr sz="600" b="1"/>
            </a:lvl2pPr>
            <a:lvl3pPr marL="292059" indent="0">
              <a:buNone/>
              <a:defRPr sz="600" b="1"/>
            </a:lvl3pPr>
            <a:lvl4pPr marL="438089" indent="0">
              <a:buNone/>
              <a:defRPr sz="500" b="1"/>
            </a:lvl4pPr>
            <a:lvl5pPr marL="584119" indent="0">
              <a:buNone/>
              <a:defRPr sz="500" b="1"/>
            </a:lvl5pPr>
            <a:lvl6pPr marL="730148" indent="0">
              <a:buNone/>
              <a:defRPr sz="500" b="1"/>
            </a:lvl6pPr>
            <a:lvl7pPr marL="876178" indent="0">
              <a:buNone/>
              <a:defRPr sz="500" b="1"/>
            </a:lvl7pPr>
            <a:lvl8pPr marL="1022208" indent="0">
              <a:buNone/>
              <a:defRPr sz="500" b="1"/>
            </a:lvl8pPr>
            <a:lvl9pPr marL="1168237" indent="0">
              <a:buNone/>
              <a:defRPr sz="500" b="1"/>
            </a:lvl9pPr>
          </a:lstStyle>
          <a:p>
            <a:pPr lvl="0"/>
            <a:r>
              <a:rPr lang="en-US" smtClean="0"/>
              <a:t>Click to edit Master text styles</a:t>
            </a:r>
          </a:p>
        </p:txBody>
      </p:sp>
      <p:sp>
        <p:nvSpPr>
          <p:cNvPr id="4" name="Content Placeholder 3"/>
          <p:cNvSpPr>
            <a:spLocks noGrp="1"/>
          </p:cNvSpPr>
          <p:nvPr>
            <p:ph sz="half" idx="2"/>
          </p:nvPr>
        </p:nvSpPr>
        <p:spPr>
          <a:xfrm>
            <a:off x="503097" y="4930220"/>
            <a:ext cx="4444908" cy="8957392"/>
          </a:xfrm>
        </p:spPr>
        <p:txBody>
          <a:bodyPr/>
          <a:lstStyle>
            <a:lvl1pPr>
              <a:defRPr sz="800"/>
            </a:lvl1pPr>
            <a:lvl2pPr>
              <a:defRPr sz="600"/>
            </a:lvl2pPr>
            <a:lvl3pPr>
              <a:defRPr sz="600"/>
            </a:lvl3pPr>
            <a:lvl4pPr>
              <a:defRPr sz="500"/>
            </a:lvl4pPr>
            <a:lvl5pPr>
              <a:defRPr sz="500"/>
            </a:lvl5pPr>
            <a:lvl6pPr>
              <a:defRPr sz="500"/>
            </a:lvl6pPr>
            <a:lvl7pPr>
              <a:defRPr sz="500"/>
            </a:lvl7pPr>
            <a:lvl8pPr>
              <a:defRPr sz="500"/>
            </a:lvl8pPr>
            <a:lvl9pPr>
              <a:defRPr sz="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529" y="3480056"/>
            <a:ext cx="4446364" cy="1450164"/>
          </a:xfrm>
        </p:spPr>
        <p:txBody>
          <a:bodyPr anchor="b"/>
          <a:lstStyle>
            <a:lvl1pPr marL="0" indent="0">
              <a:buNone/>
              <a:defRPr sz="800" b="1"/>
            </a:lvl1pPr>
            <a:lvl2pPr marL="146030" indent="0">
              <a:buNone/>
              <a:defRPr sz="600" b="1"/>
            </a:lvl2pPr>
            <a:lvl3pPr marL="292059" indent="0">
              <a:buNone/>
              <a:defRPr sz="600" b="1"/>
            </a:lvl3pPr>
            <a:lvl4pPr marL="438089" indent="0">
              <a:buNone/>
              <a:defRPr sz="500" b="1"/>
            </a:lvl4pPr>
            <a:lvl5pPr marL="584119" indent="0">
              <a:buNone/>
              <a:defRPr sz="500" b="1"/>
            </a:lvl5pPr>
            <a:lvl6pPr marL="730148" indent="0">
              <a:buNone/>
              <a:defRPr sz="500" b="1"/>
            </a:lvl6pPr>
            <a:lvl7pPr marL="876178" indent="0">
              <a:buNone/>
              <a:defRPr sz="500" b="1"/>
            </a:lvl7pPr>
            <a:lvl8pPr marL="1022208" indent="0">
              <a:buNone/>
              <a:defRPr sz="500" b="1"/>
            </a:lvl8pPr>
            <a:lvl9pPr marL="1168237" indent="0">
              <a:buNone/>
              <a:defRPr sz="500" b="1"/>
            </a:lvl9pPr>
          </a:lstStyle>
          <a:p>
            <a:pPr lvl="0"/>
            <a:r>
              <a:rPr lang="en-US" smtClean="0"/>
              <a:t>Click to edit Master text styles</a:t>
            </a:r>
          </a:p>
        </p:txBody>
      </p:sp>
      <p:sp>
        <p:nvSpPr>
          <p:cNvPr id="6" name="Content Placeholder 5"/>
          <p:cNvSpPr>
            <a:spLocks noGrp="1"/>
          </p:cNvSpPr>
          <p:nvPr>
            <p:ph sz="quarter" idx="4"/>
          </p:nvPr>
        </p:nvSpPr>
        <p:spPr>
          <a:xfrm>
            <a:off x="5110529" y="4930220"/>
            <a:ext cx="4446364" cy="8957392"/>
          </a:xfrm>
        </p:spPr>
        <p:txBody>
          <a:bodyPr/>
          <a:lstStyle>
            <a:lvl1pPr>
              <a:defRPr sz="800"/>
            </a:lvl1pPr>
            <a:lvl2pPr>
              <a:defRPr sz="600"/>
            </a:lvl2pPr>
            <a:lvl3pPr>
              <a:defRPr sz="600"/>
            </a:lvl3pPr>
            <a:lvl4pPr>
              <a:defRPr sz="500"/>
            </a:lvl4pPr>
            <a:lvl5pPr>
              <a:defRPr sz="500"/>
            </a:lvl5pPr>
            <a:lvl6pPr>
              <a:defRPr sz="500"/>
            </a:lvl6pPr>
            <a:lvl7pPr>
              <a:defRPr sz="500"/>
            </a:lvl7pPr>
            <a:lvl8pPr>
              <a:defRPr sz="500"/>
            </a:lvl8pPr>
            <a:lvl9pPr>
              <a:defRPr sz="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16570F3-E6AF-48F1-9BCE-F2A6A5E55CF6}" type="slidenum">
              <a:rPr lang="en-US"/>
              <a:pPr>
                <a:defRPr/>
              </a:pPr>
              <a:t>‹#›</a:t>
            </a:fld>
            <a:endParaRPr lang="en-US"/>
          </a:p>
        </p:txBody>
      </p:sp>
    </p:spTree>
    <p:extLst>
      <p:ext uri="{BB962C8B-B14F-4D97-AF65-F5344CB8AC3E}">
        <p14:creationId xmlns:p14="http://schemas.microsoft.com/office/powerpoint/2010/main" val="4048769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C5A5E83-8B71-4DB1-9BD1-6CB367B82C33}" type="slidenum">
              <a:rPr lang="en-US"/>
              <a:pPr>
                <a:defRPr/>
              </a:pPr>
              <a:t>‹#›</a:t>
            </a:fld>
            <a:endParaRPr lang="en-US"/>
          </a:p>
        </p:txBody>
      </p:sp>
    </p:spTree>
    <p:extLst>
      <p:ext uri="{BB962C8B-B14F-4D97-AF65-F5344CB8AC3E}">
        <p14:creationId xmlns:p14="http://schemas.microsoft.com/office/powerpoint/2010/main" val="1542501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81FA33B-30BC-4317-98A8-CA3C05E3E91A}" type="slidenum">
              <a:rPr lang="en-US"/>
              <a:pPr>
                <a:defRPr/>
              </a:pPr>
              <a:t>‹#›</a:t>
            </a:fld>
            <a:endParaRPr lang="en-US"/>
          </a:p>
        </p:txBody>
      </p:sp>
    </p:spTree>
    <p:extLst>
      <p:ext uri="{BB962C8B-B14F-4D97-AF65-F5344CB8AC3E}">
        <p14:creationId xmlns:p14="http://schemas.microsoft.com/office/powerpoint/2010/main" val="3899978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097" y="619091"/>
            <a:ext cx="3309666" cy="2634361"/>
          </a:xfrm>
        </p:spPr>
        <p:txBody>
          <a:bodyPr anchor="b"/>
          <a:lstStyle>
            <a:lvl1pPr algn="l">
              <a:defRPr sz="600" b="1"/>
            </a:lvl1pPr>
          </a:lstStyle>
          <a:p>
            <a:r>
              <a:rPr lang="en-US" smtClean="0"/>
              <a:t>Click to edit Master title style</a:t>
            </a:r>
            <a:endParaRPr lang="en-US"/>
          </a:p>
        </p:txBody>
      </p:sp>
      <p:sp>
        <p:nvSpPr>
          <p:cNvPr id="3" name="Content Placeholder 2"/>
          <p:cNvSpPr>
            <a:spLocks noGrp="1"/>
          </p:cNvSpPr>
          <p:nvPr>
            <p:ph idx="1"/>
          </p:nvPr>
        </p:nvSpPr>
        <p:spPr>
          <a:xfrm>
            <a:off x="3933080" y="619090"/>
            <a:ext cx="5623813" cy="13268523"/>
          </a:xfrm>
        </p:spPr>
        <p:txBody>
          <a:bodyPr/>
          <a:lstStyle>
            <a:lvl1pPr>
              <a:defRPr sz="1000"/>
            </a:lvl1pPr>
            <a:lvl2pPr>
              <a:defRPr sz="900"/>
            </a:lvl2pPr>
            <a:lvl3pPr>
              <a:defRPr sz="800"/>
            </a:lvl3pPr>
            <a:lvl4pPr>
              <a:defRPr sz="600"/>
            </a:lvl4pPr>
            <a:lvl5pPr>
              <a:defRPr sz="600"/>
            </a:lvl5pPr>
            <a:lvl6pPr>
              <a:defRPr sz="600"/>
            </a:lvl6pPr>
            <a:lvl7pPr>
              <a:defRPr sz="600"/>
            </a:lvl7pPr>
            <a:lvl8pPr>
              <a:defRPr sz="600"/>
            </a:lvl8pPr>
            <a:lvl9pPr>
              <a:defRPr sz="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097" y="3253452"/>
            <a:ext cx="3309666" cy="10634161"/>
          </a:xfrm>
        </p:spPr>
        <p:txBody>
          <a:bodyPr/>
          <a:lstStyle>
            <a:lvl1pPr marL="0" indent="0">
              <a:buNone/>
              <a:defRPr sz="400"/>
            </a:lvl1pPr>
            <a:lvl2pPr marL="146030" indent="0">
              <a:buNone/>
              <a:defRPr sz="400"/>
            </a:lvl2pPr>
            <a:lvl3pPr marL="292059" indent="0">
              <a:buNone/>
              <a:defRPr sz="300"/>
            </a:lvl3pPr>
            <a:lvl4pPr marL="438089" indent="0">
              <a:buNone/>
              <a:defRPr sz="300"/>
            </a:lvl4pPr>
            <a:lvl5pPr marL="584119" indent="0">
              <a:buNone/>
              <a:defRPr sz="300"/>
            </a:lvl5pPr>
            <a:lvl6pPr marL="730148" indent="0">
              <a:buNone/>
              <a:defRPr sz="300"/>
            </a:lvl6pPr>
            <a:lvl7pPr marL="876178" indent="0">
              <a:buNone/>
              <a:defRPr sz="300"/>
            </a:lvl7pPr>
            <a:lvl8pPr marL="1022208" indent="0">
              <a:buNone/>
              <a:defRPr sz="300"/>
            </a:lvl8pPr>
            <a:lvl9pPr marL="1168237" indent="0">
              <a:buNone/>
              <a:defRPr sz="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1937A53-2A7C-469C-AC22-19EE1FD5BBE9}" type="slidenum">
              <a:rPr lang="en-US"/>
              <a:pPr>
                <a:defRPr/>
              </a:pPr>
              <a:t>‹#›</a:t>
            </a:fld>
            <a:endParaRPr lang="en-US"/>
          </a:p>
        </p:txBody>
      </p:sp>
    </p:spTree>
    <p:extLst>
      <p:ext uri="{BB962C8B-B14F-4D97-AF65-F5344CB8AC3E}">
        <p14:creationId xmlns:p14="http://schemas.microsoft.com/office/powerpoint/2010/main" val="165381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34" y="10882697"/>
            <a:ext cx="6036187" cy="1284286"/>
          </a:xfrm>
        </p:spPr>
        <p:txBody>
          <a:bodyPr anchor="b"/>
          <a:lstStyle>
            <a:lvl1pPr algn="l">
              <a:defRPr sz="600" b="1"/>
            </a:lvl1pPr>
          </a:lstStyle>
          <a:p>
            <a:r>
              <a:rPr lang="en-US" smtClean="0"/>
              <a:t>Click to edit Master title style</a:t>
            </a:r>
            <a:endParaRPr lang="en-US"/>
          </a:p>
        </p:txBody>
      </p:sp>
      <p:sp>
        <p:nvSpPr>
          <p:cNvPr id="3" name="Picture Placeholder 2"/>
          <p:cNvSpPr>
            <a:spLocks noGrp="1"/>
          </p:cNvSpPr>
          <p:nvPr>
            <p:ph type="pic" idx="1"/>
          </p:nvPr>
        </p:nvSpPr>
        <p:spPr>
          <a:xfrm>
            <a:off x="1971634" y="1388875"/>
            <a:ext cx="6036187" cy="9327945"/>
          </a:xfrm>
        </p:spPr>
        <p:txBody>
          <a:bodyPr/>
          <a:lstStyle>
            <a:lvl1pPr marL="0" indent="0">
              <a:buNone/>
              <a:defRPr sz="1000"/>
            </a:lvl1pPr>
            <a:lvl2pPr marL="146030" indent="0">
              <a:buNone/>
              <a:defRPr sz="900"/>
            </a:lvl2pPr>
            <a:lvl3pPr marL="292059" indent="0">
              <a:buNone/>
              <a:defRPr sz="800"/>
            </a:lvl3pPr>
            <a:lvl4pPr marL="438089" indent="0">
              <a:buNone/>
              <a:defRPr sz="600"/>
            </a:lvl4pPr>
            <a:lvl5pPr marL="584119" indent="0">
              <a:buNone/>
              <a:defRPr sz="600"/>
            </a:lvl5pPr>
            <a:lvl6pPr marL="730148" indent="0">
              <a:buNone/>
              <a:defRPr sz="600"/>
            </a:lvl6pPr>
            <a:lvl7pPr marL="876178" indent="0">
              <a:buNone/>
              <a:defRPr sz="600"/>
            </a:lvl7pPr>
            <a:lvl8pPr marL="1022208" indent="0">
              <a:buNone/>
              <a:defRPr sz="600"/>
            </a:lvl8pPr>
            <a:lvl9pPr marL="1168237" indent="0">
              <a:buNone/>
              <a:defRPr sz="600"/>
            </a:lvl9pPr>
          </a:lstStyle>
          <a:p>
            <a:pPr lvl="0"/>
            <a:endParaRPr lang="en-US" noProof="0" smtClean="0"/>
          </a:p>
        </p:txBody>
      </p:sp>
      <p:sp>
        <p:nvSpPr>
          <p:cNvPr id="4" name="Text Placeholder 3"/>
          <p:cNvSpPr>
            <a:spLocks noGrp="1"/>
          </p:cNvSpPr>
          <p:nvPr>
            <p:ph type="body" sz="half" idx="2"/>
          </p:nvPr>
        </p:nvSpPr>
        <p:spPr>
          <a:xfrm>
            <a:off x="1971634" y="12166983"/>
            <a:ext cx="6036187" cy="1824654"/>
          </a:xfrm>
        </p:spPr>
        <p:txBody>
          <a:bodyPr/>
          <a:lstStyle>
            <a:lvl1pPr marL="0" indent="0">
              <a:buNone/>
              <a:defRPr sz="400"/>
            </a:lvl1pPr>
            <a:lvl2pPr marL="146030" indent="0">
              <a:buNone/>
              <a:defRPr sz="400"/>
            </a:lvl2pPr>
            <a:lvl3pPr marL="292059" indent="0">
              <a:buNone/>
              <a:defRPr sz="300"/>
            </a:lvl3pPr>
            <a:lvl4pPr marL="438089" indent="0">
              <a:buNone/>
              <a:defRPr sz="300"/>
            </a:lvl4pPr>
            <a:lvl5pPr marL="584119" indent="0">
              <a:buNone/>
              <a:defRPr sz="300"/>
            </a:lvl5pPr>
            <a:lvl6pPr marL="730148" indent="0">
              <a:buNone/>
              <a:defRPr sz="300"/>
            </a:lvl6pPr>
            <a:lvl7pPr marL="876178" indent="0">
              <a:buNone/>
              <a:defRPr sz="300"/>
            </a:lvl7pPr>
            <a:lvl8pPr marL="1022208" indent="0">
              <a:buNone/>
              <a:defRPr sz="300"/>
            </a:lvl8pPr>
            <a:lvl9pPr marL="1168237" indent="0">
              <a:buNone/>
              <a:defRPr sz="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C686B5A-BB98-4589-8397-82145B14AE6B}" type="slidenum">
              <a:rPr lang="en-US"/>
              <a:pPr>
                <a:defRPr/>
              </a:pPr>
              <a:t>‹#›</a:t>
            </a:fld>
            <a:endParaRPr lang="en-US"/>
          </a:p>
        </p:txBody>
      </p:sp>
    </p:spTree>
    <p:extLst>
      <p:ext uri="{BB962C8B-B14F-4D97-AF65-F5344CB8AC3E}">
        <p14:creationId xmlns:p14="http://schemas.microsoft.com/office/powerpoint/2010/main" val="3853655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2612" y="622464"/>
            <a:ext cx="9054765" cy="2591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0186" tIns="70093" rIns="140186" bIns="70093"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02612" y="3627378"/>
            <a:ext cx="9054765" cy="10260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0186" tIns="70093" rIns="140186" bIns="7009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502612" y="14157515"/>
            <a:ext cx="2348106" cy="1079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0186" tIns="70093" rIns="140186" bIns="70093" numCol="1" anchor="t" anchorCtr="0" compatLnSpc="1">
            <a:prstTxWarp prst="textNoShape">
              <a:avLst/>
            </a:prstTxWarp>
          </a:bodyPr>
          <a:lstStyle>
            <a:lvl1pPr defTabSz="1401986">
              <a:defRPr sz="21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436775" y="14157515"/>
            <a:ext cx="3186439" cy="1079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0186" tIns="70093" rIns="140186" bIns="70093" numCol="1" anchor="t" anchorCtr="0" compatLnSpc="1">
            <a:prstTxWarp prst="textNoShape">
              <a:avLst/>
            </a:prstTxWarp>
          </a:bodyPr>
          <a:lstStyle>
            <a:lvl1pPr algn="ctr" defTabSz="1401986">
              <a:defRPr sz="2100">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7209271" y="14157515"/>
            <a:ext cx="2348106" cy="1079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0186" tIns="70093" rIns="140186" bIns="70093" numCol="1" anchor="t" anchorCtr="0" compatLnSpc="1">
            <a:prstTxWarp prst="textNoShape">
              <a:avLst/>
            </a:prstTxWarp>
          </a:bodyPr>
          <a:lstStyle>
            <a:lvl1pPr algn="r" defTabSz="1401986">
              <a:defRPr sz="2100">
                <a:latin typeface="Arial" pitchFamily="34" charset="0"/>
              </a:defRPr>
            </a:lvl1pPr>
          </a:lstStyle>
          <a:p>
            <a:pPr>
              <a:defRPr/>
            </a:pPr>
            <a:fld id="{3DAEE7E2-6AD4-4881-B90F-99057C8042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01986" rtl="0" eaLnBrk="0" fontAlgn="base" hangingPunct="0">
        <a:spcBef>
          <a:spcPct val="0"/>
        </a:spcBef>
        <a:spcAft>
          <a:spcPct val="0"/>
        </a:spcAft>
        <a:defRPr sz="6800">
          <a:solidFill>
            <a:schemeClr val="tx2"/>
          </a:solidFill>
          <a:latin typeface="+mj-lt"/>
          <a:ea typeface="+mj-ea"/>
          <a:cs typeface="+mj-cs"/>
        </a:defRPr>
      </a:lvl1pPr>
      <a:lvl2pPr algn="ctr" defTabSz="1401986" rtl="0" eaLnBrk="0" fontAlgn="base" hangingPunct="0">
        <a:spcBef>
          <a:spcPct val="0"/>
        </a:spcBef>
        <a:spcAft>
          <a:spcPct val="0"/>
        </a:spcAft>
        <a:defRPr sz="6800">
          <a:solidFill>
            <a:schemeClr val="tx2"/>
          </a:solidFill>
          <a:latin typeface="Arial" pitchFamily="34" charset="0"/>
        </a:defRPr>
      </a:lvl2pPr>
      <a:lvl3pPr algn="ctr" defTabSz="1401986" rtl="0" eaLnBrk="0" fontAlgn="base" hangingPunct="0">
        <a:spcBef>
          <a:spcPct val="0"/>
        </a:spcBef>
        <a:spcAft>
          <a:spcPct val="0"/>
        </a:spcAft>
        <a:defRPr sz="6800">
          <a:solidFill>
            <a:schemeClr val="tx2"/>
          </a:solidFill>
          <a:latin typeface="Arial" pitchFamily="34" charset="0"/>
        </a:defRPr>
      </a:lvl3pPr>
      <a:lvl4pPr algn="ctr" defTabSz="1401986" rtl="0" eaLnBrk="0" fontAlgn="base" hangingPunct="0">
        <a:spcBef>
          <a:spcPct val="0"/>
        </a:spcBef>
        <a:spcAft>
          <a:spcPct val="0"/>
        </a:spcAft>
        <a:defRPr sz="6800">
          <a:solidFill>
            <a:schemeClr val="tx2"/>
          </a:solidFill>
          <a:latin typeface="Arial" pitchFamily="34" charset="0"/>
        </a:defRPr>
      </a:lvl4pPr>
      <a:lvl5pPr algn="ctr" defTabSz="1401986" rtl="0" eaLnBrk="0" fontAlgn="base" hangingPunct="0">
        <a:spcBef>
          <a:spcPct val="0"/>
        </a:spcBef>
        <a:spcAft>
          <a:spcPct val="0"/>
        </a:spcAft>
        <a:defRPr sz="6800">
          <a:solidFill>
            <a:schemeClr val="tx2"/>
          </a:solidFill>
          <a:latin typeface="Arial" pitchFamily="34" charset="0"/>
        </a:defRPr>
      </a:lvl5pPr>
      <a:lvl6pPr marL="146030" algn="ctr" defTabSz="1401986" rtl="0" fontAlgn="base">
        <a:spcBef>
          <a:spcPct val="0"/>
        </a:spcBef>
        <a:spcAft>
          <a:spcPct val="0"/>
        </a:spcAft>
        <a:defRPr sz="6800">
          <a:solidFill>
            <a:schemeClr val="tx2"/>
          </a:solidFill>
          <a:latin typeface="Arial" pitchFamily="34" charset="0"/>
        </a:defRPr>
      </a:lvl6pPr>
      <a:lvl7pPr marL="292059" algn="ctr" defTabSz="1401986" rtl="0" fontAlgn="base">
        <a:spcBef>
          <a:spcPct val="0"/>
        </a:spcBef>
        <a:spcAft>
          <a:spcPct val="0"/>
        </a:spcAft>
        <a:defRPr sz="6800">
          <a:solidFill>
            <a:schemeClr val="tx2"/>
          </a:solidFill>
          <a:latin typeface="Arial" pitchFamily="34" charset="0"/>
        </a:defRPr>
      </a:lvl7pPr>
      <a:lvl8pPr marL="438089" algn="ctr" defTabSz="1401986" rtl="0" fontAlgn="base">
        <a:spcBef>
          <a:spcPct val="0"/>
        </a:spcBef>
        <a:spcAft>
          <a:spcPct val="0"/>
        </a:spcAft>
        <a:defRPr sz="6800">
          <a:solidFill>
            <a:schemeClr val="tx2"/>
          </a:solidFill>
          <a:latin typeface="Arial" pitchFamily="34" charset="0"/>
        </a:defRPr>
      </a:lvl8pPr>
      <a:lvl9pPr marL="584119" algn="ctr" defTabSz="1401986" rtl="0" fontAlgn="base">
        <a:spcBef>
          <a:spcPct val="0"/>
        </a:spcBef>
        <a:spcAft>
          <a:spcPct val="0"/>
        </a:spcAft>
        <a:defRPr sz="6800">
          <a:solidFill>
            <a:schemeClr val="tx2"/>
          </a:solidFill>
          <a:latin typeface="Arial" pitchFamily="34" charset="0"/>
        </a:defRPr>
      </a:lvl9pPr>
    </p:titleStyle>
    <p:bodyStyle>
      <a:lvl1pPr marL="525301" indent="-525301" algn="l" defTabSz="1401986" rtl="0" eaLnBrk="0" fontAlgn="base" hangingPunct="0">
        <a:spcBef>
          <a:spcPct val="20000"/>
        </a:spcBef>
        <a:spcAft>
          <a:spcPct val="0"/>
        </a:spcAft>
        <a:buChar char="•"/>
        <a:defRPr sz="4900">
          <a:solidFill>
            <a:schemeClr val="tx1"/>
          </a:solidFill>
          <a:latin typeface="+mn-lt"/>
          <a:ea typeface="+mn-ea"/>
          <a:cs typeface="+mn-cs"/>
        </a:defRPr>
      </a:lvl1pPr>
      <a:lvl2pPr marL="1139336" indent="-438089" algn="l" defTabSz="1401986" rtl="0" eaLnBrk="0" fontAlgn="base" hangingPunct="0">
        <a:spcBef>
          <a:spcPct val="20000"/>
        </a:spcBef>
        <a:spcAft>
          <a:spcPct val="0"/>
        </a:spcAft>
        <a:buChar char="–"/>
        <a:defRPr sz="4300">
          <a:solidFill>
            <a:schemeClr val="tx1"/>
          </a:solidFill>
          <a:latin typeface="+mn-lt"/>
        </a:defRPr>
      </a:lvl2pPr>
      <a:lvl3pPr marL="1752356" indent="-350370" algn="l" defTabSz="1401986" rtl="0" eaLnBrk="0" fontAlgn="base" hangingPunct="0">
        <a:spcBef>
          <a:spcPct val="20000"/>
        </a:spcBef>
        <a:spcAft>
          <a:spcPct val="0"/>
        </a:spcAft>
        <a:buChar char="•"/>
        <a:defRPr sz="3700">
          <a:solidFill>
            <a:schemeClr val="tx1"/>
          </a:solidFill>
          <a:latin typeface="+mn-lt"/>
        </a:defRPr>
      </a:lvl3pPr>
      <a:lvl4pPr marL="2453603" indent="-350370" algn="l" defTabSz="1401986" rtl="0" eaLnBrk="0" fontAlgn="base" hangingPunct="0">
        <a:spcBef>
          <a:spcPct val="20000"/>
        </a:spcBef>
        <a:spcAft>
          <a:spcPct val="0"/>
        </a:spcAft>
        <a:buChar char="–"/>
        <a:defRPr sz="3100">
          <a:solidFill>
            <a:schemeClr val="tx1"/>
          </a:solidFill>
          <a:latin typeface="+mn-lt"/>
        </a:defRPr>
      </a:lvl4pPr>
      <a:lvl5pPr marL="3154343" indent="-350370" algn="l" defTabSz="1401986" rtl="0" eaLnBrk="0" fontAlgn="base" hangingPunct="0">
        <a:spcBef>
          <a:spcPct val="20000"/>
        </a:spcBef>
        <a:spcAft>
          <a:spcPct val="0"/>
        </a:spcAft>
        <a:buChar char="»"/>
        <a:defRPr sz="3100">
          <a:solidFill>
            <a:schemeClr val="tx1"/>
          </a:solidFill>
          <a:latin typeface="+mn-lt"/>
        </a:defRPr>
      </a:lvl5pPr>
      <a:lvl6pPr marL="3300372" indent="-350370" algn="l" defTabSz="1401986" rtl="0" fontAlgn="base">
        <a:spcBef>
          <a:spcPct val="20000"/>
        </a:spcBef>
        <a:spcAft>
          <a:spcPct val="0"/>
        </a:spcAft>
        <a:buChar char="»"/>
        <a:defRPr sz="3100">
          <a:solidFill>
            <a:schemeClr val="tx1"/>
          </a:solidFill>
          <a:latin typeface="+mn-lt"/>
        </a:defRPr>
      </a:lvl6pPr>
      <a:lvl7pPr marL="3446402" indent="-350370" algn="l" defTabSz="1401986" rtl="0" fontAlgn="base">
        <a:spcBef>
          <a:spcPct val="20000"/>
        </a:spcBef>
        <a:spcAft>
          <a:spcPct val="0"/>
        </a:spcAft>
        <a:buChar char="»"/>
        <a:defRPr sz="3100">
          <a:solidFill>
            <a:schemeClr val="tx1"/>
          </a:solidFill>
          <a:latin typeface="+mn-lt"/>
        </a:defRPr>
      </a:lvl7pPr>
      <a:lvl8pPr marL="3592432" indent="-350370" algn="l" defTabSz="1401986" rtl="0" fontAlgn="base">
        <a:spcBef>
          <a:spcPct val="20000"/>
        </a:spcBef>
        <a:spcAft>
          <a:spcPct val="0"/>
        </a:spcAft>
        <a:buChar char="»"/>
        <a:defRPr sz="3100">
          <a:solidFill>
            <a:schemeClr val="tx1"/>
          </a:solidFill>
          <a:latin typeface="+mn-lt"/>
        </a:defRPr>
      </a:lvl8pPr>
      <a:lvl9pPr marL="3738461" indent="-350370" algn="l" defTabSz="1401986" rtl="0" fontAlgn="base">
        <a:spcBef>
          <a:spcPct val="20000"/>
        </a:spcBef>
        <a:spcAft>
          <a:spcPct val="0"/>
        </a:spcAft>
        <a:buChar char="»"/>
        <a:defRPr sz="3100">
          <a:solidFill>
            <a:schemeClr val="tx1"/>
          </a:solidFill>
          <a:latin typeface="+mn-lt"/>
        </a:defRPr>
      </a:lvl9pPr>
    </p:bodyStyle>
    <p:otherStyle>
      <a:defPPr>
        <a:defRPr lang="en-US"/>
      </a:defPPr>
      <a:lvl1pPr marL="0" algn="l" defTabSz="292059" rtl="0" eaLnBrk="1" latinLnBrk="0" hangingPunct="1">
        <a:defRPr sz="600" kern="1200">
          <a:solidFill>
            <a:schemeClr val="tx1"/>
          </a:solidFill>
          <a:latin typeface="+mn-lt"/>
          <a:ea typeface="+mn-ea"/>
          <a:cs typeface="+mn-cs"/>
        </a:defRPr>
      </a:lvl1pPr>
      <a:lvl2pPr marL="146030" algn="l" defTabSz="292059" rtl="0" eaLnBrk="1" latinLnBrk="0" hangingPunct="1">
        <a:defRPr sz="600" kern="1200">
          <a:solidFill>
            <a:schemeClr val="tx1"/>
          </a:solidFill>
          <a:latin typeface="+mn-lt"/>
          <a:ea typeface="+mn-ea"/>
          <a:cs typeface="+mn-cs"/>
        </a:defRPr>
      </a:lvl2pPr>
      <a:lvl3pPr marL="292059" algn="l" defTabSz="292059" rtl="0" eaLnBrk="1" latinLnBrk="0" hangingPunct="1">
        <a:defRPr sz="600" kern="1200">
          <a:solidFill>
            <a:schemeClr val="tx1"/>
          </a:solidFill>
          <a:latin typeface="+mn-lt"/>
          <a:ea typeface="+mn-ea"/>
          <a:cs typeface="+mn-cs"/>
        </a:defRPr>
      </a:lvl3pPr>
      <a:lvl4pPr marL="438089" algn="l" defTabSz="292059" rtl="0" eaLnBrk="1" latinLnBrk="0" hangingPunct="1">
        <a:defRPr sz="600" kern="1200">
          <a:solidFill>
            <a:schemeClr val="tx1"/>
          </a:solidFill>
          <a:latin typeface="+mn-lt"/>
          <a:ea typeface="+mn-ea"/>
          <a:cs typeface="+mn-cs"/>
        </a:defRPr>
      </a:lvl4pPr>
      <a:lvl5pPr marL="584119" algn="l" defTabSz="292059" rtl="0" eaLnBrk="1" latinLnBrk="0" hangingPunct="1">
        <a:defRPr sz="600" kern="1200">
          <a:solidFill>
            <a:schemeClr val="tx1"/>
          </a:solidFill>
          <a:latin typeface="+mn-lt"/>
          <a:ea typeface="+mn-ea"/>
          <a:cs typeface="+mn-cs"/>
        </a:defRPr>
      </a:lvl5pPr>
      <a:lvl6pPr marL="730148" algn="l" defTabSz="292059" rtl="0" eaLnBrk="1" latinLnBrk="0" hangingPunct="1">
        <a:defRPr sz="600" kern="1200">
          <a:solidFill>
            <a:schemeClr val="tx1"/>
          </a:solidFill>
          <a:latin typeface="+mn-lt"/>
          <a:ea typeface="+mn-ea"/>
          <a:cs typeface="+mn-cs"/>
        </a:defRPr>
      </a:lvl6pPr>
      <a:lvl7pPr marL="876178" algn="l" defTabSz="292059" rtl="0" eaLnBrk="1" latinLnBrk="0" hangingPunct="1">
        <a:defRPr sz="600" kern="1200">
          <a:solidFill>
            <a:schemeClr val="tx1"/>
          </a:solidFill>
          <a:latin typeface="+mn-lt"/>
          <a:ea typeface="+mn-ea"/>
          <a:cs typeface="+mn-cs"/>
        </a:defRPr>
      </a:lvl7pPr>
      <a:lvl8pPr marL="1022208" algn="l" defTabSz="292059" rtl="0" eaLnBrk="1" latinLnBrk="0" hangingPunct="1">
        <a:defRPr sz="600" kern="1200">
          <a:solidFill>
            <a:schemeClr val="tx1"/>
          </a:solidFill>
          <a:latin typeface="+mn-lt"/>
          <a:ea typeface="+mn-ea"/>
          <a:cs typeface="+mn-cs"/>
        </a:defRPr>
      </a:lvl8pPr>
      <a:lvl9pPr marL="1168237" algn="l" defTabSz="292059" rtl="0" eaLnBrk="1" latinLnBrk="0" hangingPunct="1">
        <a:defRPr sz="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gif"/><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18" Type="http://schemas.openxmlformats.org/officeDocument/2006/relationships/image" Target="../media/image2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jpeg"/><Relationship Id="rId17" Type="http://schemas.openxmlformats.org/officeDocument/2006/relationships/image" Target="../media/image22.jpeg"/><Relationship Id="rId2" Type="http://schemas.openxmlformats.org/officeDocument/2006/relationships/image" Target="../media/image7.png"/><Relationship Id="rId16" Type="http://schemas.openxmlformats.org/officeDocument/2006/relationships/image" Target="../media/image21.jpeg"/><Relationship Id="rId1" Type="http://schemas.openxmlformats.org/officeDocument/2006/relationships/slideLayout" Target="../slideLayouts/slideLayout1.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5" Type="http://schemas.openxmlformats.org/officeDocument/2006/relationships/image" Target="../media/image20.jpeg"/><Relationship Id="rId10" Type="http://schemas.openxmlformats.org/officeDocument/2006/relationships/image" Target="../media/image15.png"/><Relationship Id="rId19" Type="http://schemas.openxmlformats.org/officeDocument/2006/relationships/image" Target="../media/image24.jpeg"/><Relationship Id="rId4" Type="http://schemas.openxmlformats.org/officeDocument/2006/relationships/image" Target="../media/image9.jpeg"/><Relationship Id="rId9" Type="http://schemas.openxmlformats.org/officeDocument/2006/relationships/image" Target="../media/image14.png"/><Relationship Id="rId1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794" y="794"/>
            <a:ext cx="10059194" cy="1640783"/>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1110" tIns="25555" rIns="51110" bIns="25555" anchor="ctr"/>
          <a:lstStyle/>
          <a:p>
            <a:pPr algn="ctr" defTabSz="1401986"/>
            <a:r>
              <a:rPr lang="en-US" sz="3000" b="1" dirty="0" smtClean="0">
                <a:solidFill>
                  <a:schemeClr val="bg1"/>
                </a:solidFill>
              </a:rPr>
              <a:t>Sistema de Iluminación para un Manipulador Uterino</a:t>
            </a:r>
          </a:p>
          <a:p>
            <a:pPr algn="ctr" defTabSz="1401986"/>
            <a:r>
              <a:rPr lang="en-US" sz="1600" b="1" dirty="0" smtClean="0">
                <a:solidFill>
                  <a:schemeClr val="bg1"/>
                </a:solidFill>
              </a:rPr>
              <a:t>Gustavo A. Ruvalcaba Andrade</a:t>
            </a:r>
          </a:p>
          <a:p>
            <a:pPr algn="ctr" defTabSz="1401986"/>
            <a:r>
              <a:rPr lang="en-US" sz="1600" b="1" dirty="0" smtClean="0">
                <a:solidFill>
                  <a:schemeClr val="bg1"/>
                </a:solidFill>
              </a:rPr>
              <a:t>Universidad Autónoma de Ciudad Juárez – Dpto. Ing. Eléctrica y Computación</a:t>
            </a:r>
          </a:p>
          <a:p>
            <a:pPr algn="ctr" defTabSz="1401986"/>
            <a:r>
              <a:rPr lang="en-US" sz="1600" b="1" dirty="0" smtClean="0">
                <a:solidFill>
                  <a:schemeClr val="bg1"/>
                </a:solidFill>
              </a:rPr>
              <a:t>Ciudad Juárez, Chihuahua, 20 Noviembre de 2012</a:t>
            </a:r>
            <a:endParaRPr lang="en-US" sz="1600" b="1" dirty="0">
              <a:solidFill>
                <a:schemeClr val="bg1"/>
              </a:solidFill>
            </a:endParaRPr>
          </a:p>
        </p:txBody>
      </p:sp>
      <p:sp>
        <p:nvSpPr>
          <p:cNvPr id="2051" name="Rectangle 5"/>
          <p:cNvSpPr>
            <a:spLocks noChangeArrowheads="1"/>
          </p:cNvSpPr>
          <p:nvPr/>
        </p:nvSpPr>
        <p:spPr bwMode="auto">
          <a:xfrm>
            <a:off x="0" y="15071248"/>
            <a:ext cx="10057077" cy="475141"/>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9206" tIns="14603" rIns="29206" bIns="14603" anchor="ctr"/>
          <a:lstStyle/>
          <a:p>
            <a:endParaRPr lang="en-US"/>
          </a:p>
        </p:txBody>
      </p:sp>
      <p:sp>
        <p:nvSpPr>
          <p:cNvPr id="2052" name="Rectangle 10"/>
          <p:cNvSpPr>
            <a:spLocks noChangeArrowheads="1"/>
          </p:cNvSpPr>
          <p:nvPr/>
        </p:nvSpPr>
        <p:spPr bwMode="auto">
          <a:xfrm>
            <a:off x="279443" y="5258594"/>
            <a:ext cx="4609858" cy="38911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1110" tIns="25555" rIns="51110" bIns="25555" anchor="ctr"/>
          <a:lstStyle/>
          <a:p>
            <a:pPr algn="ctr" defTabSz="1401986"/>
            <a:r>
              <a:rPr lang="en-US" sz="1800" b="1" dirty="0" smtClean="0">
                <a:solidFill>
                  <a:schemeClr val="bg1"/>
                </a:solidFill>
              </a:rPr>
              <a:t>Introducción</a:t>
            </a:r>
            <a:endParaRPr lang="en-US" sz="700" b="1" dirty="0">
              <a:solidFill>
                <a:schemeClr val="bg1"/>
              </a:solidFill>
            </a:endParaRPr>
          </a:p>
        </p:txBody>
      </p:sp>
      <p:sp>
        <p:nvSpPr>
          <p:cNvPr id="2053" name="Rectangle 11"/>
          <p:cNvSpPr>
            <a:spLocks noChangeArrowheads="1"/>
          </p:cNvSpPr>
          <p:nvPr/>
        </p:nvSpPr>
        <p:spPr bwMode="auto">
          <a:xfrm>
            <a:off x="5169716" y="8908084"/>
            <a:ext cx="4609858" cy="38911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1110" tIns="25555" rIns="51110" bIns="25555" anchor="ctr"/>
          <a:lstStyle/>
          <a:p>
            <a:pPr algn="ctr" defTabSz="1401986"/>
            <a:r>
              <a:rPr lang="en-US" sz="1800" b="1" dirty="0" smtClean="0">
                <a:solidFill>
                  <a:schemeClr val="bg1"/>
                </a:solidFill>
              </a:rPr>
              <a:t>Objetivos</a:t>
            </a:r>
            <a:endParaRPr lang="en-US" sz="1800" b="1" dirty="0">
              <a:solidFill>
                <a:schemeClr val="bg1"/>
              </a:solidFill>
            </a:endParaRPr>
          </a:p>
        </p:txBody>
      </p:sp>
      <p:sp>
        <p:nvSpPr>
          <p:cNvPr id="2058" name="Text Box 19"/>
          <p:cNvSpPr txBox="1">
            <a:spLocks noChangeArrowheads="1"/>
          </p:cNvSpPr>
          <p:nvPr/>
        </p:nvSpPr>
        <p:spPr bwMode="auto">
          <a:xfrm>
            <a:off x="372591" y="5791994"/>
            <a:ext cx="4331384" cy="10162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1110" tIns="25555" rIns="51110" bIns="25555">
            <a:spAutoFit/>
          </a:bodyPr>
          <a:lstStyle>
            <a:lvl1pPr defTabSz="4389438" eaLnBrk="0" hangingPunct="0">
              <a:defRPr sz="3500">
                <a:solidFill>
                  <a:schemeClr val="tx1"/>
                </a:solidFill>
                <a:latin typeface="Arial" charset="0"/>
              </a:defRPr>
            </a:lvl1pPr>
            <a:lvl2pPr marL="742950" indent="-285750" defTabSz="4389438" eaLnBrk="0" hangingPunct="0">
              <a:defRPr sz="3500">
                <a:solidFill>
                  <a:schemeClr val="tx1"/>
                </a:solidFill>
                <a:latin typeface="Arial" charset="0"/>
              </a:defRPr>
            </a:lvl2pPr>
            <a:lvl3pPr marL="1143000" indent="-228600" defTabSz="4389438" eaLnBrk="0" hangingPunct="0">
              <a:defRPr sz="3500">
                <a:solidFill>
                  <a:schemeClr val="tx1"/>
                </a:solidFill>
                <a:latin typeface="Arial" charset="0"/>
              </a:defRPr>
            </a:lvl3pPr>
            <a:lvl4pPr marL="1600200" indent="-228600" defTabSz="4389438" eaLnBrk="0" hangingPunct="0">
              <a:defRPr sz="3500">
                <a:solidFill>
                  <a:schemeClr val="tx1"/>
                </a:solidFill>
                <a:latin typeface="Arial" charset="0"/>
              </a:defRPr>
            </a:lvl4pPr>
            <a:lvl5pPr marL="2057400" indent="-228600" defTabSz="4389438" eaLnBrk="0" hangingPunct="0">
              <a:defRPr sz="3500">
                <a:solidFill>
                  <a:schemeClr val="tx1"/>
                </a:solidFill>
                <a:latin typeface="Arial" charset="0"/>
              </a:defRPr>
            </a:lvl5pPr>
            <a:lvl6pPr marL="2514600" indent="-228600" defTabSz="4389438" eaLnBrk="0" fontAlgn="base" hangingPunct="0">
              <a:spcBef>
                <a:spcPct val="0"/>
              </a:spcBef>
              <a:spcAft>
                <a:spcPct val="0"/>
              </a:spcAft>
              <a:defRPr sz="3500">
                <a:solidFill>
                  <a:schemeClr val="tx1"/>
                </a:solidFill>
                <a:latin typeface="Arial" charset="0"/>
              </a:defRPr>
            </a:lvl6pPr>
            <a:lvl7pPr marL="2971800" indent="-228600" defTabSz="4389438" eaLnBrk="0" fontAlgn="base" hangingPunct="0">
              <a:spcBef>
                <a:spcPct val="0"/>
              </a:spcBef>
              <a:spcAft>
                <a:spcPct val="0"/>
              </a:spcAft>
              <a:defRPr sz="3500">
                <a:solidFill>
                  <a:schemeClr val="tx1"/>
                </a:solidFill>
                <a:latin typeface="Arial" charset="0"/>
              </a:defRPr>
            </a:lvl7pPr>
            <a:lvl8pPr marL="3429000" indent="-228600" defTabSz="4389438" eaLnBrk="0" fontAlgn="base" hangingPunct="0">
              <a:spcBef>
                <a:spcPct val="0"/>
              </a:spcBef>
              <a:spcAft>
                <a:spcPct val="0"/>
              </a:spcAft>
              <a:defRPr sz="3500">
                <a:solidFill>
                  <a:schemeClr val="tx1"/>
                </a:solidFill>
                <a:latin typeface="Arial" charset="0"/>
              </a:defRPr>
            </a:lvl8pPr>
            <a:lvl9pPr marL="3886200" indent="-228600" defTabSz="4389438" eaLnBrk="0" fontAlgn="base" hangingPunct="0">
              <a:spcBef>
                <a:spcPct val="0"/>
              </a:spcBef>
              <a:spcAft>
                <a:spcPct val="0"/>
              </a:spcAft>
              <a:defRPr sz="3500">
                <a:solidFill>
                  <a:schemeClr val="tx1"/>
                </a:solidFill>
                <a:latin typeface="Arial" charset="0"/>
              </a:defRPr>
            </a:lvl9pPr>
          </a:lstStyle>
          <a:p>
            <a:pPr algn="just"/>
            <a:r>
              <a:rPr lang="es-ES" sz="1800" dirty="0" smtClean="0"/>
              <a:t>La ginecología es una rama de la medicina aplicada a condiciones, enfermedades y tratamientos muy específicos en la mujer. Así como existe una amplia gama de enfermedades en las mujeres, existen diversos métodos para el tratamiento de esos padecimientos, ya sea por medio del uso de fármacos, remedios homeopáticos, o procedimientos </a:t>
            </a:r>
            <a:r>
              <a:rPr lang="en-GB" sz="1800" dirty="0" smtClean="0"/>
              <a:t>quirúrgicos</a:t>
            </a:r>
            <a:r>
              <a:rPr lang="en-GB" sz="1800" dirty="0" smtClean="0"/>
              <a:t>.</a:t>
            </a:r>
          </a:p>
          <a:p>
            <a:pPr algn="just"/>
            <a:endParaRPr lang="es-MX" sz="1800" dirty="0"/>
          </a:p>
          <a:p>
            <a:pPr algn="just"/>
            <a:endParaRPr lang="es-MX" sz="1800" dirty="0" smtClean="0"/>
          </a:p>
          <a:p>
            <a:pPr algn="just"/>
            <a:endParaRPr lang="es-MX" sz="1800" dirty="0"/>
          </a:p>
          <a:p>
            <a:pPr algn="just"/>
            <a:endParaRPr lang="es-MX" sz="1800" dirty="0" smtClean="0"/>
          </a:p>
          <a:p>
            <a:pPr algn="just"/>
            <a:endParaRPr lang="es-MX" sz="1800" dirty="0"/>
          </a:p>
          <a:p>
            <a:pPr algn="just"/>
            <a:endParaRPr lang="en-GB" sz="1800" dirty="0" smtClean="0"/>
          </a:p>
          <a:p>
            <a:pPr algn="just"/>
            <a:endParaRPr lang="en-GB" sz="1800" dirty="0" smtClean="0"/>
          </a:p>
          <a:p>
            <a:pPr algn="just"/>
            <a:r>
              <a:rPr lang="es-ES" sz="1800" dirty="0" smtClean="0"/>
              <a:t>Los procedimientos quirúrgicos son los que han adquirido mayor auge hasta la actualidad, el ejemplo más claro es la cirugía mínimamente invasiva. Un ejemplo de ésta es la laparoscopía, con la que se pueden tratar una o múltiples patologías sin la necesidad de intervenir al paciente de manera tradicional (implicando mayor peligro), es decir, haciendo </a:t>
            </a:r>
            <a:r>
              <a:rPr lang="en-GB" sz="1800" dirty="0" smtClean="0"/>
              <a:t>incisiones mayores</a:t>
            </a:r>
            <a:r>
              <a:rPr lang="en-GB" sz="1800" dirty="0" smtClean="0"/>
              <a:t>.</a:t>
            </a:r>
          </a:p>
          <a:p>
            <a:pPr algn="just"/>
            <a:endParaRPr lang="es-MX" sz="1800" dirty="0"/>
          </a:p>
          <a:p>
            <a:pPr algn="just"/>
            <a:endParaRPr lang="es-MX" sz="1800" dirty="0" smtClean="0"/>
          </a:p>
          <a:p>
            <a:pPr algn="just"/>
            <a:endParaRPr lang="es-MX" sz="1800" dirty="0"/>
          </a:p>
          <a:p>
            <a:pPr algn="just"/>
            <a:endParaRPr lang="es-MX" sz="1800" dirty="0" smtClean="0"/>
          </a:p>
          <a:p>
            <a:pPr algn="just"/>
            <a:endParaRPr lang="es-MX" sz="1800" dirty="0"/>
          </a:p>
          <a:p>
            <a:pPr algn="just"/>
            <a:endParaRPr lang="es-MX" sz="1800" dirty="0" smtClean="0"/>
          </a:p>
          <a:p>
            <a:pPr algn="just"/>
            <a:endParaRPr lang="en-GB" sz="1800" dirty="0" smtClean="0"/>
          </a:p>
          <a:p>
            <a:pPr algn="just"/>
            <a:endParaRPr lang="es-ES" sz="1800" dirty="0" smtClean="0"/>
          </a:p>
          <a:p>
            <a:pPr eaLnBrk="1" hangingPunct="1">
              <a:spcBef>
                <a:spcPct val="50000"/>
              </a:spcBef>
            </a:pPr>
            <a:endParaRPr lang="en-US" sz="1800" dirty="0"/>
          </a:p>
        </p:txBody>
      </p:sp>
      <p:sp>
        <p:nvSpPr>
          <p:cNvPr id="2061" name="Text Box 22"/>
          <p:cNvSpPr txBox="1">
            <a:spLocks noChangeArrowheads="1"/>
          </p:cNvSpPr>
          <p:nvPr/>
        </p:nvSpPr>
        <p:spPr bwMode="auto">
          <a:xfrm>
            <a:off x="5262865" y="9482906"/>
            <a:ext cx="4424532" cy="545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1110" tIns="25555" rIns="51110" bIns="25555">
            <a:spAutoFit/>
          </a:bodyPr>
          <a:lstStyle>
            <a:lvl1pPr defTabSz="4389438" eaLnBrk="0" hangingPunct="0">
              <a:defRPr sz="3500">
                <a:solidFill>
                  <a:schemeClr val="tx1"/>
                </a:solidFill>
                <a:latin typeface="Arial" charset="0"/>
              </a:defRPr>
            </a:lvl1pPr>
            <a:lvl2pPr marL="742950" indent="-285750" defTabSz="4389438" eaLnBrk="0" hangingPunct="0">
              <a:defRPr sz="3500">
                <a:solidFill>
                  <a:schemeClr val="tx1"/>
                </a:solidFill>
                <a:latin typeface="Arial" charset="0"/>
              </a:defRPr>
            </a:lvl2pPr>
            <a:lvl3pPr marL="1143000" indent="-228600" defTabSz="4389438" eaLnBrk="0" hangingPunct="0">
              <a:defRPr sz="3500">
                <a:solidFill>
                  <a:schemeClr val="tx1"/>
                </a:solidFill>
                <a:latin typeface="Arial" charset="0"/>
              </a:defRPr>
            </a:lvl3pPr>
            <a:lvl4pPr marL="1600200" indent="-228600" defTabSz="4389438" eaLnBrk="0" hangingPunct="0">
              <a:defRPr sz="3500">
                <a:solidFill>
                  <a:schemeClr val="tx1"/>
                </a:solidFill>
                <a:latin typeface="Arial" charset="0"/>
              </a:defRPr>
            </a:lvl4pPr>
            <a:lvl5pPr marL="2057400" indent="-228600" defTabSz="4389438" eaLnBrk="0" hangingPunct="0">
              <a:defRPr sz="3500">
                <a:solidFill>
                  <a:schemeClr val="tx1"/>
                </a:solidFill>
                <a:latin typeface="Arial" charset="0"/>
              </a:defRPr>
            </a:lvl5pPr>
            <a:lvl6pPr marL="2514600" indent="-228600" defTabSz="4389438" eaLnBrk="0" fontAlgn="base" hangingPunct="0">
              <a:spcBef>
                <a:spcPct val="0"/>
              </a:spcBef>
              <a:spcAft>
                <a:spcPct val="0"/>
              </a:spcAft>
              <a:defRPr sz="3500">
                <a:solidFill>
                  <a:schemeClr val="tx1"/>
                </a:solidFill>
                <a:latin typeface="Arial" charset="0"/>
              </a:defRPr>
            </a:lvl6pPr>
            <a:lvl7pPr marL="2971800" indent="-228600" defTabSz="4389438" eaLnBrk="0" fontAlgn="base" hangingPunct="0">
              <a:spcBef>
                <a:spcPct val="0"/>
              </a:spcBef>
              <a:spcAft>
                <a:spcPct val="0"/>
              </a:spcAft>
              <a:defRPr sz="3500">
                <a:solidFill>
                  <a:schemeClr val="tx1"/>
                </a:solidFill>
                <a:latin typeface="Arial" charset="0"/>
              </a:defRPr>
            </a:lvl7pPr>
            <a:lvl8pPr marL="3429000" indent="-228600" defTabSz="4389438" eaLnBrk="0" fontAlgn="base" hangingPunct="0">
              <a:spcBef>
                <a:spcPct val="0"/>
              </a:spcBef>
              <a:spcAft>
                <a:spcPct val="0"/>
              </a:spcAft>
              <a:defRPr sz="3500">
                <a:solidFill>
                  <a:schemeClr val="tx1"/>
                </a:solidFill>
                <a:latin typeface="Arial" charset="0"/>
              </a:defRPr>
            </a:lvl8pPr>
            <a:lvl9pPr marL="3886200" indent="-228600" defTabSz="4389438" eaLnBrk="0" fontAlgn="base" hangingPunct="0">
              <a:spcBef>
                <a:spcPct val="0"/>
              </a:spcBef>
              <a:spcAft>
                <a:spcPct val="0"/>
              </a:spcAft>
              <a:defRPr sz="3500">
                <a:solidFill>
                  <a:schemeClr val="tx1"/>
                </a:solidFill>
                <a:latin typeface="Arial" charset="0"/>
              </a:defRPr>
            </a:lvl9pPr>
          </a:lstStyle>
          <a:p>
            <a:pPr algn="just"/>
            <a:r>
              <a:rPr lang="es-ES" sz="1600" dirty="0" smtClean="0"/>
              <a:t>Mejorar el diseño del manipulador uterino </a:t>
            </a:r>
            <a:r>
              <a:rPr lang="es-ES" sz="1600" i="1" dirty="0" smtClean="0"/>
              <a:t>Vcare® </a:t>
            </a:r>
            <a:r>
              <a:rPr lang="es-ES" sz="1600" dirty="0" smtClean="0"/>
              <a:t>al implementar un sistema de iluminaci</a:t>
            </a:r>
            <a:r>
              <a:rPr lang="en-GB" sz="1600" dirty="0" smtClean="0"/>
              <a:t>ón con luz fría.</a:t>
            </a:r>
            <a:endParaRPr lang="en-GB" sz="1600" b="1" dirty="0" smtClean="0"/>
          </a:p>
          <a:p>
            <a:pPr algn="just"/>
            <a:endParaRPr lang="es-ES" sz="1600" dirty="0" smtClean="0"/>
          </a:p>
          <a:p>
            <a:pPr algn="ctr"/>
            <a:r>
              <a:rPr lang="es-ES" sz="1600" b="1" dirty="0" smtClean="0"/>
              <a:t>Objetivos Particulares</a:t>
            </a:r>
          </a:p>
          <a:p>
            <a:pPr marL="171450" indent="-171450" algn="just">
              <a:buFont typeface="Arial" pitchFamily="34" charset="0"/>
              <a:buChar char="•"/>
            </a:pPr>
            <a:endParaRPr lang="es-ES" sz="1600" dirty="0"/>
          </a:p>
          <a:p>
            <a:pPr marL="171450" indent="-171450" algn="just">
              <a:buFont typeface="Arial" pitchFamily="34" charset="0"/>
              <a:buChar char="•"/>
            </a:pPr>
            <a:r>
              <a:rPr lang="es-ES" sz="1500" dirty="0" smtClean="0"/>
              <a:t>Revisar el estado del arte, tanto de manipuladores uterinos como de los procedimientos de histerectomía y el uso de luz fría</a:t>
            </a:r>
          </a:p>
          <a:p>
            <a:pPr marL="171450" indent="-171450" algn="just">
              <a:buFont typeface="Arial" pitchFamily="34" charset="0"/>
              <a:buChar char="•"/>
            </a:pPr>
            <a:endParaRPr lang="en-GB" sz="1500" dirty="0" smtClean="0"/>
          </a:p>
          <a:p>
            <a:pPr marL="171450" indent="-171450" algn="just">
              <a:buFont typeface="Arial" pitchFamily="34" charset="0"/>
              <a:buChar char="•"/>
            </a:pPr>
            <a:r>
              <a:rPr lang="en-GB" sz="1500" dirty="0" smtClean="0"/>
              <a:t>Seleccionar un manipulador uterino específico, así como la fibra óptica de luz fría a utilizar</a:t>
            </a:r>
          </a:p>
          <a:p>
            <a:pPr marL="171450" indent="-171450" algn="just">
              <a:buFont typeface="Arial" pitchFamily="34" charset="0"/>
              <a:buChar char="•"/>
            </a:pPr>
            <a:endParaRPr lang="es-ES" sz="1500" dirty="0" smtClean="0"/>
          </a:p>
          <a:p>
            <a:pPr marL="171450" indent="-171450" algn="just">
              <a:buFont typeface="Arial" pitchFamily="34" charset="0"/>
              <a:buChar char="•"/>
            </a:pPr>
            <a:r>
              <a:rPr lang="es-ES" sz="1500" dirty="0" smtClean="0"/>
              <a:t>Analizar las implicaciones técnicas para el diseño de un sistema de luz fría acoplado </a:t>
            </a:r>
            <a:r>
              <a:rPr lang="en-GB" sz="1500" dirty="0" smtClean="0"/>
              <a:t>a un manipulador uterino</a:t>
            </a:r>
          </a:p>
          <a:p>
            <a:pPr marL="171450" indent="-171450" algn="just">
              <a:buFont typeface="Arial" pitchFamily="34" charset="0"/>
              <a:buChar char="•"/>
            </a:pPr>
            <a:endParaRPr lang="es-ES" sz="1500" dirty="0" smtClean="0"/>
          </a:p>
          <a:p>
            <a:pPr marL="171450" indent="-171450" algn="just">
              <a:buFont typeface="Arial" pitchFamily="34" charset="0"/>
              <a:buChar char="•"/>
            </a:pPr>
            <a:r>
              <a:rPr lang="es-ES" sz="1500" dirty="0" smtClean="0"/>
              <a:t>Analizar las implicaciones médicas para el diseño del sistema de luz fría acoplado a </a:t>
            </a:r>
            <a:r>
              <a:rPr lang="en-GB" sz="1500" dirty="0" smtClean="0"/>
              <a:t>un manipulador uterino</a:t>
            </a:r>
          </a:p>
          <a:p>
            <a:pPr marL="171450" indent="-171450" algn="just">
              <a:buFont typeface="Arial" pitchFamily="34" charset="0"/>
              <a:buChar char="•"/>
            </a:pPr>
            <a:endParaRPr lang="en-GB" sz="1500" dirty="0" smtClean="0"/>
          </a:p>
          <a:p>
            <a:pPr marL="171450" indent="-171450" algn="just">
              <a:buFont typeface="Arial" pitchFamily="34" charset="0"/>
              <a:buChar char="•"/>
            </a:pPr>
            <a:r>
              <a:rPr lang="en-GB" sz="1500" dirty="0" smtClean="0"/>
              <a:t>Diseñar un prototipo funcional del </a:t>
            </a:r>
            <a:r>
              <a:rPr lang="en-GB" sz="1500" dirty="0" err="1" smtClean="0"/>
              <a:t>sistema</a:t>
            </a:r>
            <a:endParaRPr lang="en-GB" sz="1500" dirty="0" smtClean="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794" y="1869598"/>
            <a:ext cx="3200400" cy="3160396"/>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2394" y="8686067"/>
            <a:ext cx="2209800" cy="1677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651" y="13355442"/>
            <a:ext cx="1711143" cy="1421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4302" y="13355441"/>
            <a:ext cx="1922625" cy="142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5106194" y="1981994"/>
            <a:ext cx="4889478" cy="6740307"/>
          </a:xfrm>
          <a:prstGeom prst="rect">
            <a:avLst/>
          </a:prstGeom>
        </p:spPr>
        <p:txBody>
          <a:bodyPr wrap="square">
            <a:spAutoFit/>
          </a:bodyPr>
          <a:lstStyle/>
          <a:p>
            <a:pPr algn="just"/>
            <a:r>
              <a:rPr lang="es-ES" sz="1800" dirty="0"/>
              <a:t>La histerectomía es una técnica quirúrgica ginecológica muy común en la actualidad, en la cual se utiliza un dispositivo vital que por sus características especiales permite la remoción del útero de una manera exitosa, este dispositivo es el manipulador uterino.</a:t>
            </a:r>
          </a:p>
          <a:p>
            <a:pPr algn="just"/>
            <a:endParaRPr lang="es-ES" sz="1800" dirty="0"/>
          </a:p>
          <a:p>
            <a:pPr algn="just"/>
            <a:r>
              <a:rPr lang="es-ES" sz="1800" dirty="0"/>
              <a:t>Los manipuladores uterinos son herramientas infinitamente útiles en procedimientos laparoscópicos, lo que ha impulsado a la búsqueda de mejores diseños.</a:t>
            </a:r>
          </a:p>
          <a:p>
            <a:pPr algn="just"/>
            <a:endParaRPr lang="es-ES" sz="1800" dirty="0"/>
          </a:p>
          <a:p>
            <a:pPr algn="just"/>
            <a:endParaRPr lang="es-ES" sz="1800" dirty="0"/>
          </a:p>
          <a:p>
            <a:pPr algn="just"/>
            <a:endParaRPr lang="es-ES" sz="1800" dirty="0"/>
          </a:p>
          <a:p>
            <a:pPr algn="just"/>
            <a:endParaRPr lang="es-ES" sz="1800" dirty="0"/>
          </a:p>
          <a:p>
            <a:pPr algn="just"/>
            <a:endParaRPr lang="es-ES" sz="1800" dirty="0"/>
          </a:p>
          <a:p>
            <a:pPr algn="just"/>
            <a:endParaRPr lang="es-ES" sz="1800" dirty="0"/>
          </a:p>
          <a:p>
            <a:pPr algn="just"/>
            <a:r>
              <a:rPr lang="es-ES" sz="1800" dirty="0"/>
              <a:t> </a:t>
            </a:r>
          </a:p>
          <a:p>
            <a:pPr algn="just"/>
            <a:endParaRPr lang="es-ES" sz="1800" dirty="0"/>
          </a:p>
          <a:p>
            <a:pPr algn="just"/>
            <a:r>
              <a:rPr lang="es-ES" sz="1800" dirty="0"/>
              <a:t>El enfoque del presente trabajo es en torno a la implementación de luz fría en un manipulador, con el propósito de mejorar su diseño y evitar ciertos problemas durante la intervención quirúrgica.</a:t>
            </a:r>
            <a:endParaRPr lang="en-US" sz="1800" dirty="0"/>
          </a:p>
        </p:txBody>
      </p:sp>
      <p:pic>
        <p:nvPicPr>
          <p:cNvPr id="17" name="Picture 2" descr="http://www.thetrocar.net/Articoli/Instruments/Instrument_001/JPG/vcare_p.jpg"/>
          <p:cNvPicPr>
            <a:picLocks noChangeAspect="1" noChangeArrowheads="1"/>
          </p:cNvPicPr>
          <p:nvPr/>
        </p:nvPicPr>
        <p:blipFill>
          <a:blip r:embed="rId6" cstate="print"/>
          <a:srcRect/>
          <a:stretch>
            <a:fillRect/>
          </a:stretch>
        </p:blipFill>
        <p:spPr bwMode="auto">
          <a:xfrm>
            <a:off x="5267143" y="5545260"/>
            <a:ext cx="2353651" cy="1161134"/>
          </a:xfrm>
          <a:prstGeom prst="rect">
            <a:avLst/>
          </a:prstGeom>
          <a:noFill/>
        </p:spPr>
      </p:pic>
      <p:pic>
        <p:nvPicPr>
          <p:cNvPr id="16" name="Picture 4" descr="http://www.thetrocar.net/Articoli/Instruments/Instrument_001/JPG/vcare2_p.gif"/>
          <p:cNvPicPr>
            <a:picLocks noChangeAspect="1" noChangeArrowheads="1"/>
          </p:cNvPicPr>
          <p:nvPr/>
        </p:nvPicPr>
        <p:blipFill>
          <a:blip r:embed="rId7" cstate="print"/>
          <a:srcRect/>
          <a:stretch>
            <a:fillRect/>
          </a:stretch>
        </p:blipFill>
        <p:spPr bwMode="auto">
          <a:xfrm>
            <a:off x="7773194" y="5360684"/>
            <a:ext cx="2070743" cy="142191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0" y="1"/>
            <a:ext cx="10057077" cy="762793"/>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51110" tIns="25555" rIns="51110" bIns="25555" anchor="ctr"/>
          <a:lstStyle/>
          <a:p>
            <a:pPr lvl="0" algn="ctr" defTabSz="1401986"/>
            <a:r>
              <a:rPr lang="en-US" sz="2000" b="1" dirty="0">
                <a:solidFill>
                  <a:srgbClr val="FFFFFF"/>
                </a:solidFill>
              </a:rPr>
              <a:t>Sistema de </a:t>
            </a:r>
            <a:r>
              <a:rPr lang="en-US" sz="2000" b="1" dirty="0" smtClean="0">
                <a:solidFill>
                  <a:srgbClr val="FFFFFF"/>
                </a:solidFill>
              </a:rPr>
              <a:t>Iluminación </a:t>
            </a:r>
            <a:r>
              <a:rPr lang="en-US" sz="2000" b="1" dirty="0">
                <a:solidFill>
                  <a:srgbClr val="FFFFFF"/>
                </a:solidFill>
              </a:rPr>
              <a:t>para un Manipulador Uterino</a:t>
            </a:r>
          </a:p>
          <a:p>
            <a:pPr lvl="0" algn="ctr" defTabSz="1401986"/>
            <a:r>
              <a:rPr lang="en-US" b="1" dirty="0">
                <a:solidFill>
                  <a:srgbClr val="FFFFFF"/>
                </a:solidFill>
              </a:rPr>
              <a:t>Gustavo A. Ruvalcaba Andrade</a:t>
            </a:r>
          </a:p>
          <a:p>
            <a:pPr lvl="0" algn="ctr" defTabSz="1401986"/>
            <a:r>
              <a:rPr lang="en-US" b="1" dirty="0">
                <a:solidFill>
                  <a:srgbClr val="FFFFFF"/>
                </a:solidFill>
              </a:rPr>
              <a:t>Universidad Autónoma de Ciudad Juárez – Dpto. Ing. Eléctrica y Computación</a:t>
            </a:r>
          </a:p>
        </p:txBody>
      </p:sp>
      <p:sp>
        <p:nvSpPr>
          <p:cNvPr id="2051" name="Rectangle 5"/>
          <p:cNvSpPr>
            <a:spLocks noChangeArrowheads="1"/>
          </p:cNvSpPr>
          <p:nvPr/>
        </p:nvSpPr>
        <p:spPr bwMode="auto">
          <a:xfrm>
            <a:off x="0" y="15308818"/>
            <a:ext cx="10057077" cy="237571"/>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9206" tIns="14603" rIns="29206" bIns="14603" anchor="ctr"/>
          <a:lstStyle/>
          <a:p>
            <a:endParaRPr lang="en-US"/>
          </a:p>
        </p:txBody>
      </p:sp>
      <p:sp>
        <p:nvSpPr>
          <p:cNvPr id="2052" name="Rectangle 10"/>
          <p:cNvSpPr>
            <a:spLocks noChangeArrowheads="1"/>
          </p:cNvSpPr>
          <p:nvPr/>
        </p:nvSpPr>
        <p:spPr bwMode="auto">
          <a:xfrm>
            <a:off x="279443" y="907084"/>
            <a:ext cx="4609858" cy="38911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1110" tIns="25555" rIns="51110" bIns="25555" anchor="ctr"/>
          <a:lstStyle/>
          <a:p>
            <a:pPr algn="ctr" defTabSz="1401986"/>
            <a:r>
              <a:rPr lang="en-US" sz="1800" b="1" dirty="0" smtClean="0">
                <a:solidFill>
                  <a:schemeClr val="bg1"/>
                </a:solidFill>
              </a:rPr>
              <a:t>Esquema General</a:t>
            </a:r>
            <a:endParaRPr lang="en-US" sz="700" b="1" dirty="0">
              <a:solidFill>
                <a:schemeClr val="bg1"/>
              </a:solidFill>
            </a:endParaRPr>
          </a:p>
        </p:txBody>
      </p:sp>
      <p:sp>
        <p:nvSpPr>
          <p:cNvPr id="2053" name="Rectangle 11"/>
          <p:cNvSpPr>
            <a:spLocks noChangeArrowheads="1"/>
          </p:cNvSpPr>
          <p:nvPr/>
        </p:nvSpPr>
        <p:spPr bwMode="auto">
          <a:xfrm>
            <a:off x="305594" y="11498884"/>
            <a:ext cx="4609858" cy="38911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1110" tIns="25555" rIns="51110" bIns="25555" anchor="ctr"/>
          <a:lstStyle/>
          <a:p>
            <a:pPr algn="ctr" defTabSz="1401986"/>
            <a:r>
              <a:rPr lang="en-US" sz="1800" b="1" dirty="0" smtClean="0">
                <a:solidFill>
                  <a:schemeClr val="bg1"/>
                </a:solidFill>
              </a:rPr>
              <a:t>Resultados</a:t>
            </a:r>
            <a:endParaRPr lang="en-US" sz="1800" b="1" dirty="0">
              <a:solidFill>
                <a:schemeClr val="bg1"/>
              </a:solidFill>
            </a:endParaRPr>
          </a:p>
        </p:txBody>
      </p:sp>
      <p:sp>
        <p:nvSpPr>
          <p:cNvPr id="2055" name="Rectangle 13"/>
          <p:cNvSpPr>
            <a:spLocks noChangeArrowheads="1"/>
          </p:cNvSpPr>
          <p:nvPr/>
        </p:nvSpPr>
        <p:spPr bwMode="auto">
          <a:xfrm>
            <a:off x="5169716" y="13030994"/>
            <a:ext cx="4609858" cy="281734"/>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1110" tIns="25555" rIns="51110" bIns="25555" anchor="ctr"/>
          <a:lstStyle/>
          <a:p>
            <a:pPr algn="ctr" defTabSz="1401986"/>
            <a:r>
              <a:rPr lang="en-US" sz="1800" b="1" dirty="0" smtClean="0">
                <a:solidFill>
                  <a:schemeClr val="bg1"/>
                </a:solidFill>
              </a:rPr>
              <a:t>Referencias</a:t>
            </a:r>
            <a:endParaRPr lang="en-US" sz="1800" b="1" dirty="0">
              <a:solidFill>
                <a:schemeClr val="bg1"/>
              </a:solidFill>
            </a:endParaRPr>
          </a:p>
        </p:txBody>
      </p:sp>
      <p:sp>
        <p:nvSpPr>
          <p:cNvPr id="2056" name="Rectangle 14"/>
          <p:cNvSpPr>
            <a:spLocks noChangeArrowheads="1"/>
          </p:cNvSpPr>
          <p:nvPr/>
        </p:nvSpPr>
        <p:spPr bwMode="auto">
          <a:xfrm>
            <a:off x="5169716" y="10211594"/>
            <a:ext cx="4609858" cy="30480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1110" tIns="25555" rIns="51110" bIns="25555" anchor="ctr"/>
          <a:lstStyle/>
          <a:p>
            <a:pPr algn="ctr" defTabSz="1401986"/>
            <a:r>
              <a:rPr lang="en-US" sz="1800" b="1" dirty="0" smtClean="0">
                <a:solidFill>
                  <a:schemeClr val="bg1"/>
                </a:solidFill>
              </a:rPr>
              <a:t>Conclusión</a:t>
            </a:r>
            <a:endParaRPr lang="en-US" sz="1800" b="1" dirty="0">
              <a:solidFill>
                <a:schemeClr val="bg1"/>
              </a:solidFill>
            </a:endParaRPr>
          </a:p>
        </p:txBody>
      </p:sp>
      <p:sp>
        <p:nvSpPr>
          <p:cNvPr id="2057" name="Rectangle 15"/>
          <p:cNvSpPr>
            <a:spLocks noChangeArrowheads="1"/>
          </p:cNvSpPr>
          <p:nvPr/>
        </p:nvSpPr>
        <p:spPr bwMode="auto">
          <a:xfrm>
            <a:off x="279443" y="7537047"/>
            <a:ext cx="4609858" cy="388547"/>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1110" tIns="25555" rIns="51110" bIns="25555" anchor="ctr"/>
          <a:lstStyle/>
          <a:p>
            <a:pPr algn="ctr" defTabSz="1401986"/>
            <a:r>
              <a:rPr lang="en-US" sz="1800" b="1" dirty="0" smtClean="0">
                <a:solidFill>
                  <a:schemeClr val="bg1"/>
                </a:solidFill>
              </a:rPr>
              <a:t>Metodología</a:t>
            </a:r>
            <a:endParaRPr lang="en-US" sz="1800" b="1" dirty="0">
              <a:solidFill>
                <a:schemeClr val="bg1"/>
              </a:solidFill>
            </a:endParaRPr>
          </a:p>
        </p:txBody>
      </p:sp>
      <p:sp>
        <p:nvSpPr>
          <p:cNvPr id="2058" name="Text Box 19"/>
          <p:cNvSpPr txBox="1">
            <a:spLocks noChangeArrowheads="1"/>
          </p:cNvSpPr>
          <p:nvPr/>
        </p:nvSpPr>
        <p:spPr bwMode="auto">
          <a:xfrm>
            <a:off x="372591" y="3963194"/>
            <a:ext cx="4331384" cy="356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1110" tIns="25555" rIns="51110" bIns="25555">
            <a:spAutoFit/>
          </a:bodyPr>
          <a:lstStyle>
            <a:lvl1pPr defTabSz="4389438" eaLnBrk="0" hangingPunct="0">
              <a:defRPr sz="3500">
                <a:solidFill>
                  <a:schemeClr val="tx1"/>
                </a:solidFill>
                <a:latin typeface="Arial" charset="0"/>
              </a:defRPr>
            </a:lvl1pPr>
            <a:lvl2pPr marL="742950" indent="-285750" defTabSz="4389438" eaLnBrk="0" hangingPunct="0">
              <a:defRPr sz="3500">
                <a:solidFill>
                  <a:schemeClr val="tx1"/>
                </a:solidFill>
                <a:latin typeface="Arial" charset="0"/>
              </a:defRPr>
            </a:lvl2pPr>
            <a:lvl3pPr marL="1143000" indent="-228600" defTabSz="4389438" eaLnBrk="0" hangingPunct="0">
              <a:defRPr sz="3500">
                <a:solidFill>
                  <a:schemeClr val="tx1"/>
                </a:solidFill>
                <a:latin typeface="Arial" charset="0"/>
              </a:defRPr>
            </a:lvl3pPr>
            <a:lvl4pPr marL="1600200" indent="-228600" defTabSz="4389438" eaLnBrk="0" hangingPunct="0">
              <a:defRPr sz="3500">
                <a:solidFill>
                  <a:schemeClr val="tx1"/>
                </a:solidFill>
                <a:latin typeface="Arial" charset="0"/>
              </a:defRPr>
            </a:lvl4pPr>
            <a:lvl5pPr marL="2057400" indent="-228600" defTabSz="4389438" eaLnBrk="0" hangingPunct="0">
              <a:defRPr sz="3500">
                <a:solidFill>
                  <a:schemeClr val="tx1"/>
                </a:solidFill>
                <a:latin typeface="Arial" charset="0"/>
              </a:defRPr>
            </a:lvl5pPr>
            <a:lvl6pPr marL="2514600" indent="-228600" defTabSz="4389438" eaLnBrk="0" fontAlgn="base" hangingPunct="0">
              <a:spcBef>
                <a:spcPct val="0"/>
              </a:spcBef>
              <a:spcAft>
                <a:spcPct val="0"/>
              </a:spcAft>
              <a:defRPr sz="3500">
                <a:solidFill>
                  <a:schemeClr val="tx1"/>
                </a:solidFill>
                <a:latin typeface="Arial" charset="0"/>
              </a:defRPr>
            </a:lvl6pPr>
            <a:lvl7pPr marL="2971800" indent="-228600" defTabSz="4389438" eaLnBrk="0" fontAlgn="base" hangingPunct="0">
              <a:spcBef>
                <a:spcPct val="0"/>
              </a:spcBef>
              <a:spcAft>
                <a:spcPct val="0"/>
              </a:spcAft>
              <a:defRPr sz="3500">
                <a:solidFill>
                  <a:schemeClr val="tx1"/>
                </a:solidFill>
                <a:latin typeface="Arial" charset="0"/>
              </a:defRPr>
            </a:lvl7pPr>
            <a:lvl8pPr marL="3429000" indent="-228600" defTabSz="4389438" eaLnBrk="0" fontAlgn="base" hangingPunct="0">
              <a:spcBef>
                <a:spcPct val="0"/>
              </a:spcBef>
              <a:spcAft>
                <a:spcPct val="0"/>
              </a:spcAft>
              <a:defRPr sz="3500">
                <a:solidFill>
                  <a:schemeClr val="tx1"/>
                </a:solidFill>
                <a:latin typeface="Arial" charset="0"/>
              </a:defRPr>
            </a:lvl8pPr>
            <a:lvl9pPr marL="3886200" indent="-228600" defTabSz="4389438" eaLnBrk="0" fontAlgn="base" hangingPunct="0">
              <a:spcBef>
                <a:spcPct val="0"/>
              </a:spcBef>
              <a:spcAft>
                <a:spcPct val="0"/>
              </a:spcAft>
              <a:defRPr sz="3500">
                <a:solidFill>
                  <a:schemeClr val="tx1"/>
                </a:solidFill>
                <a:latin typeface="Arial" charset="0"/>
              </a:defRPr>
            </a:lvl9pPr>
          </a:lstStyle>
          <a:p>
            <a:pPr algn="just"/>
            <a:r>
              <a:rPr lang="en-GB" sz="1200" b="1" dirty="0" smtClean="0">
                <a:latin typeface="Arial" pitchFamily="34" charset="0"/>
                <a:cs typeface="Arial" pitchFamily="34" charset="0"/>
              </a:rPr>
              <a:t>Equipo</a:t>
            </a:r>
          </a:p>
          <a:p>
            <a:pPr algn="just"/>
            <a:endParaRPr lang="en-GB" sz="1200" i="1" dirty="0">
              <a:latin typeface="Arial" pitchFamily="34" charset="0"/>
              <a:cs typeface="Arial" pitchFamily="34" charset="0"/>
            </a:endParaRPr>
          </a:p>
          <a:p>
            <a:pPr marL="171450" indent="-171450" algn="just">
              <a:buFont typeface="Arial" pitchFamily="34" charset="0"/>
              <a:buChar char="•"/>
            </a:pPr>
            <a:r>
              <a:rPr lang="en-GB" sz="1200" dirty="0" smtClean="0">
                <a:latin typeface="Arial" pitchFamily="34" charset="0"/>
                <a:cs typeface="Arial" pitchFamily="34" charset="0"/>
              </a:rPr>
              <a:t>Manipulador uterino Vcare®</a:t>
            </a:r>
          </a:p>
          <a:p>
            <a:pPr marL="171450" indent="-171450" algn="just">
              <a:buFont typeface="Arial" pitchFamily="34" charset="0"/>
              <a:buChar char="•"/>
            </a:pPr>
            <a:r>
              <a:rPr lang="en-GB" sz="1200" dirty="0" smtClean="0">
                <a:latin typeface="Arial" pitchFamily="34" charset="0"/>
                <a:cs typeface="Arial" pitchFamily="34" charset="0"/>
              </a:rPr>
              <a:t>Fuente de luz fría Wellch Allyn, SolarcTM Light Source, LB24M</a:t>
            </a:r>
          </a:p>
          <a:p>
            <a:pPr marL="171450" indent="-171450" algn="just">
              <a:buFont typeface="Arial" pitchFamily="34" charset="0"/>
              <a:buChar char="•"/>
            </a:pPr>
            <a:r>
              <a:rPr lang="en-GB" sz="1200" dirty="0" smtClean="0">
                <a:latin typeface="Arial" pitchFamily="34" charset="0"/>
                <a:cs typeface="Arial" pitchFamily="34" charset="0"/>
              </a:rPr>
              <a:t>Fibra óptica Lumitex, LightMat® , Ultra Thin</a:t>
            </a:r>
          </a:p>
          <a:p>
            <a:pPr marL="171450" indent="-171450" algn="just">
              <a:buFont typeface="Arial" pitchFamily="34" charset="0"/>
              <a:buChar char="•"/>
            </a:pPr>
            <a:r>
              <a:rPr lang="en-GB" sz="1200" dirty="0" smtClean="0">
                <a:latin typeface="Arial" pitchFamily="34" charset="0"/>
                <a:cs typeface="Arial" pitchFamily="34" charset="0"/>
              </a:rPr>
              <a:t>Software de diseño y simulación SolidWorks CAD, 2011</a:t>
            </a:r>
          </a:p>
          <a:p>
            <a:pPr marL="171450" indent="-171450" algn="just">
              <a:buFont typeface="Arial" pitchFamily="34" charset="0"/>
              <a:buChar char="•"/>
            </a:pPr>
            <a:r>
              <a:rPr lang="en-GB" sz="1200" dirty="0" smtClean="0">
                <a:latin typeface="Arial" pitchFamily="34" charset="0"/>
                <a:cs typeface="Arial" pitchFamily="34" charset="0"/>
              </a:rPr>
              <a:t>Ordenador</a:t>
            </a:r>
            <a:endParaRPr lang="en-GB" sz="1200" dirty="0">
              <a:latin typeface="Arial" pitchFamily="34" charset="0"/>
              <a:cs typeface="Arial" pitchFamily="34" charset="0"/>
            </a:endParaRPr>
          </a:p>
          <a:p>
            <a:pPr marL="171450" indent="-171450" algn="just">
              <a:buFont typeface="Arial" pitchFamily="34" charset="0"/>
              <a:buChar char="•"/>
            </a:pPr>
            <a:r>
              <a:rPr lang="en-GB" sz="1200" dirty="0" smtClean="0">
                <a:latin typeface="Arial" pitchFamily="34" charset="0"/>
                <a:cs typeface="Arial" pitchFamily="34" charset="0"/>
              </a:rPr>
              <a:t>Tarjeta de Adquisición de Datos, NI USB 6009</a:t>
            </a:r>
          </a:p>
          <a:p>
            <a:pPr marL="171450" indent="-171450" algn="just">
              <a:buFont typeface="Arial" pitchFamily="34" charset="0"/>
              <a:buChar char="•"/>
            </a:pPr>
            <a:r>
              <a:rPr lang="en-GB" sz="1200" dirty="0" smtClean="0">
                <a:latin typeface="Arial" pitchFamily="34" charset="0"/>
                <a:cs typeface="Arial" pitchFamily="34" charset="0"/>
              </a:rPr>
              <a:t>Microscopio óptico de alta resolución (Signatone 1160 Series Probe Station)</a:t>
            </a:r>
          </a:p>
          <a:p>
            <a:pPr marL="171450" indent="-171450" algn="just">
              <a:buFont typeface="Arial" pitchFamily="34" charset="0"/>
              <a:buChar char="•"/>
            </a:pPr>
            <a:r>
              <a:rPr lang="en-GB" sz="1200" dirty="0" smtClean="0">
                <a:latin typeface="Arial" pitchFamily="34" charset="0"/>
                <a:cs typeface="Arial" pitchFamily="34" charset="0"/>
              </a:rPr>
              <a:t>3M™ Crimplok™ Termination Kit 6955</a:t>
            </a:r>
          </a:p>
          <a:p>
            <a:pPr marL="171450" indent="-171450" algn="just">
              <a:buFont typeface="Arial" pitchFamily="34" charset="0"/>
              <a:buChar char="•"/>
            </a:pPr>
            <a:r>
              <a:rPr lang="en-GB" sz="1200" dirty="0" smtClean="0">
                <a:latin typeface="Arial" pitchFamily="34" charset="0"/>
                <a:cs typeface="Arial" pitchFamily="34" charset="0"/>
              </a:rPr>
              <a:t>Manguera de Vinilo ⅛ de pulgada Swagelok®</a:t>
            </a:r>
          </a:p>
          <a:p>
            <a:pPr marL="171450" indent="-171450" algn="just">
              <a:buFont typeface="Arial" pitchFamily="34" charset="0"/>
              <a:buChar char="•"/>
            </a:pPr>
            <a:r>
              <a:rPr lang="en-GB" sz="1200" dirty="0" smtClean="0">
                <a:latin typeface="Arial" pitchFamily="34" charset="0"/>
                <a:cs typeface="Arial" pitchFamily="34" charset="0"/>
              </a:rPr>
              <a:t>Adhesivo Cutáneo Dermabond™, Ethicon</a:t>
            </a:r>
          </a:p>
          <a:p>
            <a:pPr marL="171450" indent="-171450" algn="just">
              <a:buFont typeface="Arial" pitchFamily="34" charset="0"/>
              <a:buChar char="•"/>
            </a:pPr>
            <a:endParaRPr lang="es-MX" sz="1200" b="1" dirty="0">
              <a:latin typeface="Arial" pitchFamily="34" charset="0"/>
              <a:cs typeface="Arial" pitchFamily="34" charset="0"/>
            </a:endParaRPr>
          </a:p>
          <a:p>
            <a:pPr algn="just"/>
            <a:r>
              <a:rPr lang="es-MX" sz="1200" b="1" dirty="0" smtClean="0">
                <a:latin typeface="Arial" pitchFamily="34" charset="0"/>
                <a:cs typeface="Arial" pitchFamily="34" charset="0"/>
              </a:rPr>
              <a:t>Tejidos</a:t>
            </a:r>
          </a:p>
          <a:p>
            <a:pPr algn="just"/>
            <a:endParaRPr lang="es-MX" sz="1200" b="1" dirty="0">
              <a:latin typeface="Arial" pitchFamily="34" charset="0"/>
              <a:cs typeface="Arial" pitchFamily="34" charset="0"/>
            </a:endParaRPr>
          </a:p>
          <a:p>
            <a:pPr marL="171450" indent="-171450" algn="just">
              <a:buFont typeface="Arial" pitchFamily="34" charset="0"/>
              <a:buChar char="•"/>
            </a:pPr>
            <a:r>
              <a:rPr lang="en-GB" sz="1200" dirty="0" smtClean="0">
                <a:latin typeface="Arial" pitchFamily="34" charset="0"/>
                <a:cs typeface="Arial" pitchFamily="34" charset="0"/>
              </a:rPr>
              <a:t>Cortes de carne de res </a:t>
            </a:r>
          </a:p>
          <a:p>
            <a:pPr marL="171450" indent="-171450" algn="just">
              <a:buFont typeface="Arial" pitchFamily="34" charset="0"/>
              <a:buChar char="•"/>
            </a:pPr>
            <a:r>
              <a:rPr lang="en-GB" sz="1200" dirty="0" smtClean="0">
                <a:latin typeface="Arial" pitchFamily="34" charset="0"/>
                <a:cs typeface="Arial" pitchFamily="34" charset="0"/>
              </a:rPr>
              <a:t>Cortes de carne de</a:t>
            </a:r>
            <a:r>
              <a:rPr lang="en-GB" sz="1200" b="1" i="1" dirty="0" smtClean="0">
                <a:latin typeface="Arial" pitchFamily="34" charset="0"/>
                <a:cs typeface="Arial" pitchFamily="34" charset="0"/>
              </a:rPr>
              <a:t> </a:t>
            </a:r>
            <a:r>
              <a:rPr lang="en-GB" sz="1200" dirty="0" smtClean="0">
                <a:latin typeface="Arial" pitchFamily="34" charset="0"/>
                <a:cs typeface="Arial" pitchFamily="34" charset="0"/>
              </a:rPr>
              <a:t>pollo</a:t>
            </a:r>
            <a:endParaRPr lang="es-ES" sz="1200" b="1" dirty="0" smtClean="0">
              <a:latin typeface="Arial" pitchFamily="34" charset="0"/>
              <a:cs typeface="Arial"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887" y="1372394"/>
            <a:ext cx="4507507" cy="2518607"/>
          </a:xfrm>
          <a:prstGeom prst="rect">
            <a:avLst/>
          </a:prstGeom>
        </p:spPr>
      </p:pic>
      <p:sp>
        <p:nvSpPr>
          <p:cNvPr id="17" name="Text Box 19"/>
          <p:cNvSpPr txBox="1">
            <a:spLocks noChangeArrowheads="1"/>
          </p:cNvSpPr>
          <p:nvPr/>
        </p:nvSpPr>
        <p:spPr bwMode="auto">
          <a:xfrm>
            <a:off x="381794" y="7934320"/>
            <a:ext cx="4331384" cy="356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1110" tIns="25555" rIns="51110" bIns="25555">
            <a:spAutoFit/>
          </a:bodyPr>
          <a:lstStyle>
            <a:lvl1pPr defTabSz="4389438" eaLnBrk="0" hangingPunct="0">
              <a:defRPr sz="3500">
                <a:solidFill>
                  <a:schemeClr val="tx1"/>
                </a:solidFill>
                <a:latin typeface="Arial" charset="0"/>
              </a:defRPr>
            </a:lvl1pPr>
            <a:lvl2pPr marL="742950" indent="-285750" defTabSz="4389438" eaLnBrk="0" hangingPunct="0">
              <a:defRPr sz="3500">
                <a:solidFill>
                  <a:schemeClr val="tx1"/>
                </a:solidFill>
                <a:latin typeface="Arial" charset="0"/>
              </a:defRPr>
            </a:lvl2pPr>
            <a:lvl3pPr marL="1143000" indent="-228600" defTabSz="4389438" eaLnBrk="0" hangingPunct="0">
              <a:defRPr sz="3500">
                <a:solidFill>
                  <a:schemeClr val="tx1"/>
                </a:solidFill>
                <a:latin typeface="Arial" charset="0"/>
              </a:defRPr>
            </a:lvl3pPr>
            <a:lvl4pPr marL="1600200" indent="-228600" defTabSz="4389438" eaLnBrk="0" hangingPunct="0">
              <a:defRPr sz="3500">
                <a:solidFill>
                  <a:schemeClr val="tx1"/>
                </a:solidFill>
                <a:latin typeface="Arial" charset="0"/>
              </a:defRPr>
            </a:lvl4pPr>
            <a:lvl5pPr marL="2057400" indent="-228600" defTabSz="4389438" eaLnBrk="0" hangingPunct="0">
              <a:defRPr sz="3500">
                <a:solidFill>
                  <a:schemeClr val="tx1"/>
                </a:solidFill>
                <a:latin typeface="Arial" charset="0"/>
              </a:defRPr>
            </a:lvl5pPr>
            <a:lvl6pPr marL="2514600" indent="-228600" defTabSz="4389438" eaLnBrk="0" fontAlgn="base" hangingPunct="0">
              <a:spcBef>
                <a:spcPct val="0"/>
              </a:spcBef>
              <a:spcAft>
                <a:spcPct val="0"/>
              </a:spcAft>
              <a:defRPr sz="3500">
                <a:solidFill>
                  <a:schemeClr val="tx1"/>
                </a:solidFill>
                <a:latin typeface="Arial" charset="0"/>
              </a:defRPr>
            </a:lvl6pPr>
            <a:lvl7pPr marL="2971800" indent="-228600" defTabSz="4389438" eaLnBrk="0" fontAlgn="base" hangingPunct="0">
              <a:spcBef>
                <a:spcPct val="0"/>
              </a:spcBef>
              <a:spcAft>
                <a:spcPct val="0"/>
              </a:spcAft>
              <a:defRPr sz="3500">
                <a:solidFill>
                  <a:schemeClr val="tx1"/>
                </a:solidFill>
                <a:latin typeface="Arial" charset="0"/>
              </a:defRPr>
            </a:lvl7pPr>
            <a:lvl8pPr marL="3429000" indent="-228600" defTabSz="4389438" eaLnBrk="0" fontAlgn="base" hangingPunct="0">
              <a:spcBef>
                <a:spcPct val="0"/>
              </a:spcBef>
              <a:spcAft>
                <a:spcPct val="0"/>
              </a:spcAft>
              <a:defRPr sz="3500">
                <a:solidFill>
                  <a:schemeClr val="tx1"/>
                </a:solidFill>
                <a:latin typeface="Arial" charset="0"/>
              </a:defRPr>
            </a:lvl8pPr>
            <a:lvl9pPr marL="3886200" indent="-228600" defTabSz="4389438" eaLnBrk="0" fontAlgn="base" hangingPunct="0">
              <a:spcBef>
                <a:spcPct val="0"/>
              </a:spcBef>
              <a:spcAft>
                <a:spcPct val="0"/>
              </a:spcAft>
              <a:defRPr sz="3500">
                <a:solidFill>
                  <a:schemeClr val="tx1"/>
                </a:solidFill>
                <a:latin typeface="Arial" charset="0"/>
              </a:defRPr>
            </a:lvl9pPr>
          </a:lstStyle>
          <a:p>
            <a:pPr algn="just"/>
            <a:r>
              <a:rPr lang="es-ES" sz="1200" b="1" dirty="0" smtClean="0">
                <a:latin typeface="Arial" pitchFamily="34" charset="0"/>
                <a:cs typeface="Arial" pitchFamily="34" charset="0"/>
              </a:rPr>
              <a:t>Estudio de las propiedades de la luz</a:t>
            </a:r>
          </a:p>
          <a:p>
            <a:pPr algn="just"/>
            <a:endParaRPr lang="es-ES" sz="1200" dirty="0" smtClean="0">
              <a:latin typeface="Arial" pitchFamily="34" charset="0"/>
              <a:cs typeface="Arial" pitchFamily="34" charset="0"/>
            </a:endParaRPr>
          </a:p>
          <a:p>
            <a:pPr marL="171450" indent="-171450" algn="just">
              <a:buFont typeface="Arial" pitchFamily="34" charset="0"/>
              <a:buChar char="•"/>
            </a:pPr>
            <a:r>
              <a:rPr lang="es-ES" sz="1200" dirty="0" smtClean="0">
                <a:latin typeface="Arial" pitchFamily="34" charset="0"/>
                <a:cs typeface="Arial" pitchFamily="34" charset="0"/>
              </a:rPr>
              <a:t>Información necesaria sobre los principios físicos y el comportamiento de la luz.</a:t>
            </a:r>
          </a:p>
          <a:p>
            <a:pPr marL="171450" indent="-171450" algn="just">
              <a:buFont typeface="Arial" pitchFamily="34" charset="0"/>
              <a:buChar char="•"/>
            </a:pPr>
            <a:r>
              <a:rPr lang="es-ES" sz="1200" dirty="0" smtClean="0">
                <a:latin typeface="Arial" pitchFamily="34" charset="0"/>
                <a:cs typeface="Arial" pitchFamily="34" charset="0"/>
              </a:rPr>
              <a:t>Comparación de los tipos de luz: IR, UV y luz fría</a:t>
            </a:r>
            <a:endParaRPr lang="es-ES" sz="1200" dirty="0">
              <a:latin typeface="Arial" pitchFamily="34" charset="0"/>
              <a:cs typeface="Arial" pitchFamily="34" charset="0"/>
            </a:endParaRPr>
          </a:p>
          <a:p>
            <a:pPr algn="just"/>
            <a:endParaRPr lang="en-GB" sz="1200" b="1" dirty="0" smtClean="0">
              <a:latin typeface="Arial" pitchFamily="34" charset="0"/>
              <a:cs typeface="Arial" pitchFamily="34" charset="0"/>
            </a:endParaRPr>
          </a:p>
          <a:p>
            <a:pPr algn="just"/>
            <a:r>
              <a:rPr lang="en-GB" sz="1200" b="1" dirty="0" smtClean="0">
                <a:latin typeface="Arial" pitchFamily="34" charset="0"/>
                <a:cs typeface="Arial" pitchFamily="34" charset="0"/>
              </a:rPr>
              <a:t>Análisis de Visibilidad:</a:t>
            </a:r>
            <a:r>
              <a:rPr lang="en-GB" sz="1200" dirty="0" smtClean="0">
                <a:latin typeface="Arial" pitchFamily="34" charset="0"/>
                <a:cs typeface="Arial" pitchFamily="34" charset="0"/>
              </a:rPr>
              <a:t> </a:t>
            </a:r>
          </a:p>
          <a:p>
            <a:pPr marL="171450" indent="-171450" algn="just">
              <a:buFont typeface="Arial" pitchFamily="34" charset="0"/>
              <a:buChar char="•"/>
            </a:pPr>
            <a:r>
              <a:rPr lang="en-GB" sz="1200" dirty="0" smtClean="0">
                <a:latin typeface="Arial" pitchFamily="34" charset="0"/>
                <a:cs typeface="Arial" pitchFamily="34" charset="0"/>
              </a:rPr>
              <a:t>Diseño de Experimentos</a:t>
            </a:r>
          </a:p>
          <a:p>
            <a:pPr marL="171450" indent="-171450" algn="just">
              <a:buFont typeface="Arial" pitchFamily="34" charset="0"/>
              <a:buChar char="•"/>
            </a:pPr>
            <a:r>
              <a:rPr lang="pt-BR" sz="1200" dirty="0" smtClean="0">
                <a:latin typeface="Arial" pitchFamily="34" charset="0"/>
                <a:cs typeface="Arial" pitchFamily="34" charset="0"/>
              </a:rPr>
              <a:t>Circuito Receptor de Luz Fría</a:t>
            </a:r>
          </a:p>
          <a:p>
            <a:pPr marL="171450" indent="-171450" algn="just">
              <a:buFont typeface="Arial" pitchFamily="34" charset="0"/>
              <a:buChar char="•"/>
            </a:pPr>
            <a:r>
              <a:rPr lang="es-ES" sz="1200" dirty="0" smtClean="0">
                <a:latin typeface="Arial" pitchFamily="34" charset="0"/>
                <a:cs typeface="Arial" pitchFamily="34" charset="0"/>
              </a:rPr>
              <a:t>Adquisición de Datos en LabView</a:t>
            </a:r>
          </a:p>
          <a:p>
            <a:pPr marL="171450" indent="-171450" algn="just">
              <a:buFont typeface="Arial" pitchFamily="34" charset="0"/>
              <a:buChar char="•"/>
            </a:pPr>
            <a:r>
              <a:rPr lang="es-ES" sz="1200" dirty="0" smtClean="0">
                <a:latin typeface="Arial" pitchFamily="34" charset="0"/>
                <a:cs typeface="Arial" pitchFamily="34" charset="0"/>
              </a:rPr>
              <a:t>Pruebas de Cuantificación de Luz a través de los Tejidos</a:t>
            </a:r>
          </a:p>
          <a:p>
            <a:pPr algn="just"/>
            <a:endParaRPr lang="es-ES" sz="1200" dirty="0" smtClean="0">
              <a:latin typeface="Arial" pitchFamily="34" charset="0"/>
              <a:cs typeface="Arial" pitchFamily="34" charset="0"/>
            </a:endParaRPr>
          </a:p>
          <a:p>
            <a:pPr algn="just"/>
            <a:r>
              <a:rPr lang="es-ES" sz="1200" b="1" dirty="0" smtClean="0">
                <a:latin typeface="Arial" pitchFamily="34" charset="0"/>
                <a:cs typeface="Arial" pitchFamily="34" charset="0"/>
              </a:rPr>
              <a:t>Análisis de Posibles Efectos en Tejidos ante la Exposición a Luz Fría</a:t>
            </a:r>
          </a:p>
          <a:p>
            <a:pPr algn="just"/>
            <a:endParaRPr lang="es-ES" sz="1200" dirty="0" smtClean="0">
              <a:latin typeface="Arial" pitchFamily="34" charset="0"/>
              <a:cs typeface="Arial" pitchFamily="34" charset="0"/>
            </a:endParaRPr>
          </a:p>
          <a:p>
            <a:pPr algn="just"/>
            <a:r>
              <a:rPr lang="es-ES" sz="1200" b="1" dirty="0" smtClean="0">
                <a:latin typeface="Arial" pitchFamily="34" charset="0"/>
                <a:cs typeface="Arial" pitchFamily="34" charset="0"/>
              </a:rPr>
              <a:t>Adaptación de la Fibra Óptica al Manipulador Uterino:</a:t>
            </a:r>
          </a:p>
          <a:p>
            <a:pPr marL="171450" indent="-171450" algn="just">
              <a:buFont typeface="Arial" pitchFamily="34" charset="0"/>
              <a:buChar char="•"/>
            </a:pPr>
            <a:r>
              <a:rPr lang="en-GB" sz="1200" dirty="0" smtClean="0">
                <a:latin typeface="Arial" pitchFamily="34" charset="0"/>
                <a:cs typeface="Arial" pitchFamily="34" charset="0"/>
              </a:rPr>
              <a:t>Manojo de Fibras Ópticas</a:t>
            </a:r>
          </a:p>
          <a:p>
            <a:pPr marL="171450" indent="-171450" algn="just">
              <a:buFont typeface="Arial" pitchFamily="34" charset="0"/>
              <a:buChar char="•"/>
            </a:pPr>
            <a:r>
              <a:rPr lang="es-ES" sz="1200" dirty="0" smtClean="0">
                <a:latin typeface="Arial" pitchFamily="34" charset="0"/>
                <a:cs typeface="Arial" pitchFamily="34" charset="0"/>
              </a:rPr>
              <a:t>Adaptación de las Fibras al </a:t>
            </a:r>
            <a:r>
              <a:rPr lang="es-ES" sz="1200" i="1" dirty="0" smtClean="0">
                <a:latin typeface="Arial" pitchFamily="34" charset="0"/>
                <a:cs typeface="Arial" pitchFamily="34" charset="0"/>
              </a:rPr>
              <a:t>Vcare®</a:t>
            </a:r>
          </a:p>
          <a:p>
            <a:pPr marL="171450" indent="-171450" algn="just">
              <a:buFont typeface="Arial" pitchFamily="34" charset="0"/>
              <a:buChar char="•"/>
            </a:pPr>
            <a:r>
              <a:rPr lang="en-GB" sz="1200" dirty="0" smtClean="0">
                <a:latin typeface="Arial" pitchFamily="34" charset="0"/>
                <a:cs typeface="Arial" pitchFamily="34" charset="0"/>
              </a:rPr>
              <a:t>Anillo Iluminante del Manipulador</a:t>
            </a:r>
          </a:p>
        </p:txBody>
      </p:sp>
      <p:sp>
        <p:nvSpPr>
          <p:cNvPr id="20" name="Text Box 19"/>
          <p:cNvSpPr txBox="1">
            <a:spLocks noChangeArrowheads="1"/>
          </p:cNvSpPr>
          <p:nvPr/>
        </p:nvSpPr>
        <p:spPr bwMode="auto">
          <a:xfrm>
            <a:off x="393810" y="11994262"/>
            <a:ext cx="4331384" cy="2636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1110" tIns="25555" rIns="51110" bIns="25555">
            <a:spAutoFit/>
          </a:bodyPr>
          <a:lstStyle>
            <a:lvl1pPr defTabSz="4389438" eaLnBrk="0" hangingPunct="0">
              <a:defRPr sz="3500">
                <a:solidFill>
                  <a:schemeClr val="tx1"/>
                </a:solidFill>
                <a:latin typeface="Arial" charset="0"/>
              </a:defRPr>
            </a:lvl1pPr>
            <a:lvl2pPr marL="742950" indent="-285750" defTabSz="4389438" eaLnBrk="0" hangingPunct="0">
              <a:defRPr sz="3500">
                <a:solidFill>
                  <a:schemeClr val="tx1"/>
                </a:solidFill>
                <a:latin typeface="Arial" charset="0"/>
              </a:defRPr>
            </a:lvl2pPr>
            <a:lvl3pPr marL="1143000" indent="-228600" defTabSz="4389438" eaLnBrk="0" hangingPunct="0">
              <a:defRPr sz="3500">
                <a:solidFill>
                  <a:schemeClr val="tx1"/>
                </a:solidFill>
                <a:latin typeface="Arial" charset="0"/>
              </a:defRPr>
            </a:lvl3pPr>
            <a:lvl4pPr marL="1600200" indent="-228600" defTabSz="4389438" eaLnBrk="0" hangingPunct="0">
              <a:defRPr sz="3500">
                <a:solidFill>
                  <a:schemeClr val="tx1"/>
                </a:solidFill>
                <a:latin typeface="Arial" charset="0"/>
              </a:defRPr>
            </a:lvl4pPr>
            <a:lvl5pPr marL="2057400" indent="-228600" defTabSz="4389438" eaLnBrk="0" hangingPunct="0">
              <a:defRPr sz="3500">
                <a:solidFill>
                  <a:schemeClr val="tx1"/>
                </a:solidFill>
                <a:latin typeface="Arial" charset="0"/>
              </a:defRPr>
            </a:lvl5pPr>
            <a:lvl6pPr marL="2514600" indent="-228600" defTabSz="4389438" eaLnBrk="0" fontAlgn="base" hangingPunct="0">
              <a:spcBef>
                <a:spcPct val="0"/>
              </a:spcBef>
              <a:spcAft>
                <a:spcPct val="0"/>
              </a:spcAft>
              <a:defRPr sz="3500">
                <a:solidFill>
                  <a:schemeClr val="tx1"/>
                </a:solidFill>
                <a:latin typeface="Arial" charset="0"/>
              </a:defRPr>
            </a:lvl6pPr>
            <a:lvl7pPr marL="2971800" indent="-228600" defTabSz="4389438" eaLnBrk="0" fontAlgn="base" hangingPunct="0">
              <a:spcBef>
                <a:spcPct val="0"/>
              </a:spcBef>
              <a:spcAft>
                <a:spcPct val="0"/>
              </a:spcAft>
              <a:defRPr sz="3500">
                <a:solidFill>
                  <a:schemeClr val="tx1"/>
                </a:solidFill>
                <a:latin typeface="Arial" charset="0"/>
              </a:defRPr>
            </a:lvl7pPr>
            <a:lvl8pPr marL="3429000" indent="-228600" defTabSz="4389438" eaLnBrk="0" fontAlgn="base" hangingPunct="0">
              <a:spcBef>
                <a:spcPct val="0"/>
              </a:spcBef>
              <a:spcAft>
                <a:spcPct val="0"/>
              </a:spcAft>
              <a:defRPr sz="3500">
                <a:solidFill>
                  <a:schemeClr val="tx1"/>
                </a:solidFill>
                <a:latin typeface="Arial" charset="0"/>
              </a:defRPr>
            </a:lvl8pPr>
            <a:lvl9pPr marL="3886200" indent="-228600" defTabSz="4389438" eaLnBrk="0" fontAlgn="base" hangingPunct="0">
              <a:spcBef>
                <a:spcPct val="0"/>
              </a:spcBef>
              <a:spcAft>
                <a:spcPct val="0"/>
              </a:spcAft>
              <a:defRPr sz="3500">
                <a:solidFill>
                  <a:schemeClr val="tx1"/>
                </a:solidFill>
                <a:latin typeface="Arial" charset="0"/>
              </a:defRPr>
            </a:lvl9pPr>
          </a:lstStyle>
          <a:p>
            <a:r>
              <a:rPr lang="es-ES" sz="1200" b="1" dirty="0" smtClean="0">
                <a:latin typeface="Arial" pitchFamily="34" charset="0"/>
                <a:cs typeface="Arial" pitchFamily="34" charset="0"/>
              </a:rPr>
              <a:t>Análisis cualitativo de la luz fría:</a:t>
            </a:r>
          </a:p>
          <a:p>
            <a:pPr marL="171450" indent="-171450">
              <a:buFont typeface="Arial" pitchFamily="34" charset="0"/>
              <a:buChar char="•"/>
            </a:pPr>
            <a:r>
              <a:rPr lang="es-ES" sz="1200" dirty="0" smtClean="0">
                <a:latin typeface="Arial" pitchFamily="34" charset="0"/>
                <a:cs typeface="Arial" pitchFamily="34" charset="0"/>
              </a:rPr>
              <a:t>Pollo</a:t>
            </a:r>
            <a:r>
              <a:rPr lang="es-ES" sz="1200" i="1" dirty="0" smtClean="0">
                <a:latin typeface="Arial" pitchFamily="34" charset="0"/>
                <a:cs typeface="Arial" pitchFamily="34" charset="0"/>
              </a:rPr>
              <a:t>:</a:t>
            </a:r>
            <a:r>
              <a:rPr lang="es-ES" sz="1200" dirty="0" smtClean="0">
                <a:latin typeface="Arial" pitchFamily="34" charset="0"/>
                <a:cs typeface="Arial" pitchFamily="34" charset="0"/>
              </a:rPr>
              <a:t> </a:t>
            </a:r>
            <a:r>
              <a:rPr lang="es-ES" sz="1200" u="sng" dirty="0" smtClean="0">
                <a:latin typeface="Arial" pitchFamily="34" charset="0"/>
                <a:cs typeface="Arial" pitchFamily="34" charset="0"/>
              </a:rPr>
              <a:t>Figuras 1-3</a:t>
            </a:r>
            <a:r>
              <a:rPr lang="es-ES" sz="1200" dirty="0" smtClean="0">
                <a:latin typeface="Arial" pitchFamily="34" charset="0"/>
                <a:cs typeface="Arial" pitchFamily="34" charset="0"/>
              </a:rPr>
              <a:t>, Res: </a:t>
            </a:r>
            <a:r>
              <a:rPr lang="es-ES" sz="1200" u="sng" dirty="0" smtClean="0">
                <a:latin typeface="Arial" pitchFamily="34" charset="0"/>
                <a:cs typeface="Arial" pitchFamily="34" charset="0"/>
              </a:rPr>
              <a:t>Figuras 4-6</a:t>
            </a:r>
            <a:endParaRPr lang="es-ES" sz="1200" u="sng" dirty="0">
              <a:latin typeface="Arial" pitchFamily="34" charset="0"/>
              <a:cs typeface="Arial" pitchFamily="34" charset="0"/>
            </a:endParaRPr>
          </a:p>
          <a:p>
            <a:endParaRPr lang="es-ES" sz="1200" b="1" dirty="0">
              <a:latin typeface="Arial" pitchFamily="34" charset="0"/>
              <a:cs typeface="Arial" pitchFamily="34" charset="0"/>
            </a:endParaRPr>
          </a:p>
          <a:p>
            <a:r>
              <a:rPr lang="en-GB" sz="1200" b="1" dirty="0" smtClean="0">
                <a:latin typeface="Arial" pitchFamily="34" charset="0"/>
                <a:cs typeface="Arial" pitchFamily="34" charset="0"/>
              </a:rPr>
              <a:t>Medición Representada en Unidades de Luz (lux):</a:t>
            </a:r>
          </a:p>
          <a:p>
            <a:pPr marL="171450" indent="-171450">
              <a:buFont typeface="Arial" pitchFamily="34" charset="0"/>
              <a:buChar char="•"/>
            </a:pPr>
            <a:r>
              <a:rPr lang="es-MX" sz="1200" dirty="0" smtClean="0">
                <a:latin typeface="Arial" pitchFamily="34" charset="0"/>
                <a:cs typeface="Arial" pitchFamily="34" charset="0"/>
              </a:rPr>
              <a:t>I. Baja: </a:t>
            </a:r>
            <a:r>
              <a:rPr lang="es-MX" sz="1200" u="sng" dirty="0" smtClean="0">
                <a:latin typeface="Arial" pitchFamily="34" charset="0"/>
                <a:cs typeface="Arial" pitchFamily="34" charset="0"/>
              </a:rPr>
              <a:t>Gráficas 1-2</a:t>
            </a:r>
            <a:r>
              <a:rPr lang="es-MX" sz="1200" dirty="0" smtClean="0">
                <a:latin typeface="Arial" pitchFamily="34" charset="0"/>
                <a:cs typeface="Arial" pitchFamily="34" charset="0"/>
              </a:rPr>
              <a:t>, I. Alta: </a:t>
            </a:r>
            <a:r>
              <a:rPr lang="es-MX" sz="1200" u="sng" dirty="0" smtClean="0">
                <a:latin typeface="Arial" pitchFamily="34" charset="0"/>
                <a:cs typeface="Arial" pitchFamily="34" charset="0"/>
              </a:rPr>
              <a:t>Gráficas 3-4</a:t>
            </a:r>
            <a:r>
              <a:rPr lang="es-MX" sz="1200" dirty="0" smtClean="0">
                <a:latin typeface="Arial" pitchFamily="34" charset="0"/>
                <a:cs typeface="Arial" pitchFamily="34" charset="0"/>
              </a:rPr>
              <a:t> </a:t>
            </a:r>
            <a:endParaRPr lang="en-GB" sz="1200" dirty="0" smtClean="0">
              <a:latin typeface="Arial" pitchFamily="34" charset="0"/>
              <a:cs typeface="Arial" pitchFamily="34" charset="0"/>
            </a:endParaRPr>
          </a:p>
          <a:p>
            <a:endParaRPr lang="es-MX" sz="1200" b="1" dirty="0">
              <a:latin typeface="Arial" pitchFamily="34" charset="0"/>
              <a:cs typeface="Arial" pitchFamily="34" charset="0"/>
            </a:endParaRPr>
          </a:p>
          <a:p>
            <a:r>
              <a:rPr lang="es-ES" sz="1200" b="1" dirty="0" smtClean="0">
                <a:latin typeface="Arial" pitchFamily="34" charset="0"/>
                <a:cs typeface="Arial" pitchFamily="34" charset="0"/>
              </a:rPr>
              <a:t>Análisis de Efectos Adversos de la Luz sobre los Tejidos:</a:t>
            </a:r>
          </a:p>
          <a:p>
            <a:pPr marL="171450" indent="-171450" algn="just">
              <a:buFont typeface="Arial" pitchFamily="34" charset="0"/>
              <a:buChar char="•"/>
            </a:pPr>
            <a:r>
              <a:rPr lang="es-ES" sz="1200" dirty="0" smtClean="0">
                <a:latin typeface="Arial" pitchFamily="34" charset="0"/>
                <a:cs typeface="Arial" pitchFamily="34" charset="0"/>
              </a:rPr>
              <a:t>Original:</a:t>
            </a:r>
            <a:r>
              <a:rPr lang="es-ES" sz="1200" i="1" dirty="0" smtClean="0">
                <a:latin typeface="Arial" pitchFamily="34" charset="0"/>
                <a:cs typeface="Arial" pitchFamily="34" charset="0"/>
              </a:rPr>
              <a:t> </a:t>
            </a:r>
            <a:r>
              <a:rPr lang="es-ES" sz="1200" u="sng" dirty="0" smtClean="0">
                <a:latin typeface="Arial" pitchFamily="34" charset="0"/>
                <a:cs typeface="Arial" pitchFamily="34" charset="0"/>
              </a:rPr>
              <a:t>Figs. 7-8</a:t>
            </a:r>
            <a:r>
              <a:rPr lang="es-ES" sz="1200" dirty="0" smtClean="0">
                <a:latin typeface="Arial" pitchFamily="34" charset="0"/>
                <a:cs typeface="Arial" pitchFamily="34" charset="0"/>
              </a:rPr>
              <a:t>, 1 min:</a:t>
            </a:r>
            <a:r>
              <a:rPr lang="es-ES" sz="1200" i="1" dirty="0" smtClean="0">
                <a:latin typeface="Arial" pitchFamily="34" charset="0"/>
                <a:cs typeface="Arial" pitchFamily="34" charset="0"/>
              </a:rPr>
              <a:t> </a:t>
            </a:r>
            <a:r>
              <a:rPr lang="es-ES" sz="1200" u="sng" dirty="0" smtClean="0">
                <a:latin typeface="Arial" pitchFamily="34" charset="0"/>
                <a:cs typeface="Arial" pitchFamily="34" charset="0"/>
              </a:rPr>
              <a:t>Figs. 9-10</a:t>
            </a:r>
            <a:r>
              <a:rPr lang="es-ES" sz="1200" dirty="0" smtClean="0">
                <a:latin typeface="Arial" pitchFamily="34" charset="0"/>
                <a:cs typeface="Arial" pitchFamily="34" charset="0"/>
              </a:rPr>
              <a:t>, 10 min:</a:t>
            </a:r>
            <a:r>
              <a:rPr lang="es-ES" sz="1200" i="1" dirty="0" smtClean="0">
                <a:latin typeface="Arial" pitchFamily="34" charset="0"/>
                <a:cs typeface="Arial" pitchFamily="34" charset="0"/>
              </a:rPr>
              <a:t> </a:t>
            </a:r>
            <a:r>
              <a:rPr lang="es-ES" sz="1200" u="sng" dirty="0" smtClean="0">
                <a:latin typeface="Arial" pitchFamily="34" charset="0"/>
                <a:cs typeface="Arial" pitchFamily="34" charset="0"/>
              </a:rPr>
              <a:t>Figs. 11-12</a:t>
            </a:r>
            <a:endParaRPr lang="es-ES" sz="1200" i="1" u="sng" dirty="0" smtClean="0">
              <a:latin typeface="Arial" pitchFamily="34" charset="0"/>
              <a:cs typeface="Arial" pitchFamily="34" charset="0"/>
            </a:endParaRPr>
          </a:p>
          <a:p>
            <a:pPr marL="171450" indent="-171450" algn="just">
              <a:buFont typeface="Arial" pitchFamily="34" charset="0"/>
              <a:buChar char="•"/>
            </a:pPr>
            <a:endParaRPr lang="es-ES" sz="1200" dirty="0" smtClean="0">
              <a:latin typeface="Arial" pitchFamily="34" charset="0"/>
              <a:cs typeface="Arial" pitchFamily="34" charset="0"/>
            </a:endParaRPr>
          </a:p>
          <a:p>
            <a:pPr algn="just"/>
            <a:r>
              <a:rPr lang="es-ES" sz="1200" b="1" dirty="0" smtClean="0">
                <a:latin typeface="Arial" pitchFamily="34" charset="0"/>
                <a:cs typeface="Arial" pitchFamily="34" charset="0"/>
              </a:rPr>
              <a:t>Resultados de la Adaptación de las Fibras Ópticas al Manipulador Uterino:</a:t>
            </a:r>
          </a:p>
          <a:p>
            <a:pPr marL="171450" indent="-171450" algn="just">
              <a:buFont typeface="Arial" pitchFamily="34" charset="0"/>
              <a:buChar char="•"/>
            </a:pPr>
            <a:r>
              <a:rPr lang="en-GB" sz="1200" dirty="0" smtClean="0">
                <a:latin typeface="Arial" pitchFamily="34" charset="0"/>
                <a:cs typeface="Arial" pitchFamily="34" charset="0"/>
              </a:rPr>
              <a:t>Manojo de Fibras Ópticas:</a:t>
            </a:r>
            <a:r>
              <a:rPr lang="en-GB" sz="1200" i="1" dirty="0" smtClean="0">
                <a:latin typeface="Arial" pitchFamily="34" charset="0"/>
                <a:cs typeface="Arial" pitchFamily="34" charset="0"/>
              </a:rPr>
              <a:t> </a:t>
            </a:r>
            <a:r>
              <a:rPr lang="en-GB" sz="1200" u="sng" dirty="0" smtClean="0">
                <a:latin typeface="Arial" pitchFamily="34" charset="0"/>
                <a:cs typeface="Arial" pitchFamily="34" charset="0"/>
              </a:rPr>
              <a:t>Figura 13</a:t>
            </a:r>
          </a:p>
          <a:p>
            <a:pPr marL="171450" indent="-171450" algn="just">
              <a:buFont typeface="Arial" pitchFamily="34" charset="0"/>
              <a:buChar char="•"/>
            </a:pPr>
            <a:r>
              <a:rPr lang="es-ES" sz="1200" dirty="0" smtClean="0">
                <a:latin typeface="Arial" pitchFamily="34" charset="0"/>
                <a:cs typeface="Arial" pitchFamily="34" charset="0"/>
              </a:rPr>
              <a:t>Adaptación de las Fibras al Vcare:</a:t>
            </a:r>
            <a:r>
              <a:rPr lang="es-ES" sz="1200" i="1" dirty="0" smtClean="0">
                <a:latin typeface="Arial" pitchFamily="34" charset="0"/>
                <a:cs typeface="Arial" pitchFamily="34" charset="0"/>
              </a:rPr>
              <a:t> </a:t>
            </a:r>
            <a:r>
              <a:rPr lang="es-ES" sz="1200" u="sng" dirty="0" smtClean="0">
                <a:latin typeface="Arial" pitchFamily="34" charset="0"/>
                <a:cs typeface="Arial" pitchFamily="34" charset="0"/>
              </a:rPr>
              <a:t>Figura 14</a:t>
            </a:r>
            <a:endParaRPr lang="es-ES" sz="1200" i="1" u="sng" dirty="0" smtClean="0">
              <a:latin typeface="Arial" pitchFamily="34" charset="0"/>
              <a:cs typeface="Arial" pitchFamily="34" charset="0"/>
            </a:endParaRPr>
          </a:p>
          <a:p>
            <a:pPr marL="171450" indent="-171450" algn="just">
              <a:buFont typeface="Arial" pitchFamily="34" charset="0"/>
              <a:buChar char="•"/>
            </a:pPr>
            <a:r>
              <a:rPr lang="en-GB" sz="1200" dirty="0" smtClean="0">
                <a:latin typeface="Arial" pitchFamily="34" charset="0"/>
                <a:cs typeface="Arial" pitchFamily="34" charset="0"/>
              </a:rPr>
              <a:t>Anillo Iluminante del Manipulador: </a:t>
            </a:r>
            <a:r>
              <a:rPr lang="en-GB" sz="1200" u="sng" dirty="0" smtClean="0">
                <a:latin typeface="Arial" pitchFamily="34" charset="0"/>
                <a:cs typeface="Arial" pitchFamily="34" charset="0"/>
              </a:rPr>
              <a:t>Figura 15</a:t>
            </a:r>
            <a:endParaRPr lang="es-ES" sz="1200" b="1" dirty="0" smtClean="0">
              <a:latin typeface="Arial" pitchFamily="34" charset="0"/>
              <a:cs typeface="Arial" pitchFamily="34" charset="0"/>
            </a:endParaRPr>
          </a:p>
        </p:txBody>
      </p:sp>
      <p:grpSp>
        <p:nvGrpSpPr>
          <p:cNvPr id="7" name="Group 6"/>
          <p:cNvGrpSpPr/>
          <p:nvPr/>
        </p:nvGrpSpPr>
        <p:grpSpPr>
          <a:xfrm>
            <a:off x="5334794" y="915194"/>
            <a:ext cx="4419600" cy="1236821"/>
            <a:chOff x="5334794" y="915194"/>
            <a:chExt cx="4419600" cy="1236821"/>
          </a:xfrm>
        </p:grpSpPr>
        <p:grpSp>
          <p:nvGrpSpPr>
            <p:cNvPr id="3" name="Group 2"/>
            <p:cNvGrpSpPr/>
            <p:nvPr/>
          </p:nvGrpSpPr>
          <p:grpSpPr>
            <a:xfrm>
              <a:off x="5334794" y="915194"/>
              <a:ext cx="4419600" cy="1031179"/>
              <a:chOff x="381794" y="11964194"/>
              <a:chExt cx="4419600" cy="1031179"/>
            </a:xfrm>
          </p:grpSpPr>
          <p:pic>
            <p:nvPicPr>
              <p:cNvPr id="22" name="Picture 2" descr="C:\Users\Gustavo\Dropbox\Photos\pollo alta(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794" y="11964194"/>
                <a:ext cx="1371600" cy="103117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C:\Users\Gustavo\Dropbox\Photos\pollo media(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50722" y="11964194"/>
                <a:ext cx="1326672" cy="103117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C:\Users\Gustavo\Dropbox\Photos\pollo baja(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80317" y="11964194"/>
                <a:ext cx="1321077" cy="1031178"/>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Rectangle 5"/>
            <p:cNvSpPr/>
            <p:nvPr/>
          </p:nvSpPr>
          <p:spPr>
            <a:xfrm>
              <a:off x="5741442" y="1905794"/>
              <a:ext cx="681597" cy="246221"/>
            </a:xfrm>
            <a:prstGeom prst="rect">
              <a:avLst/>
            </a:prstGeom>
          </p:spPr>
          <p:txBody>
            <a:bodyPr wrap="none">
              <a:spAutoFit/>
            </a:bodyPr>
            <a:lstStyle/>
            <a:p>
              <a:pPr algn="ctr"/>
              <a:r>
                <a:rPr lang="es-ES" sz="1000" b="1" dirty="0" smtClean="0">
                  <a:latin typeface="Arial" pitchFamily="34" charset="0"/>
                  <a:cs typeface="Arial" pitchFamily="34" charset="0"/>
                </a:rPr>
                <a:t>Figura 1</a:t>
              </a:r>
            </a:p>
          </p:txBody>
        </p:sp>
        <p:sp>
          <p:nvSpPr>
            <p:cNvPr id="39" name="Rectangle 38"/>
            <p:cNvSpPr/>
            <p:nvPr/>
          </p:nvSpPr>
          <p:spPr>
            <a:xfrm>
              <a:off x="7218348" y="1905794"/>
              <a:ext cx="681597" cy="246221"/>
            </a:xfrm>
            <a:prstGeom prst="rect">
              <a:avLst/>
            </a:prstGeom>
          </p:spPr>
          <p:txBody>
            <a:bodyPr wrap="none">
              <a:spAutoFit/>
            </a:bodyPr>
            <a:lstStyle/>
            <a:p>
              <a:pPr algn="ctr"/>
              <a:r>
                <a:rPr lang="es-ES" sz="1000" b="1" dirty="0" smtClean="0">
                  <a:latin typeface="Arial" pitchFamily="34" charset="0"/>
                  <a:cs typeface="Arial" pitchFamily="34" charset="0"/>
                </a:rPr>
                <a:t>Figura 2</a:t>
              </a:r>
            </a:p>
          </p:txBody>
        </p:sp>
        <p:sp>
          <p:nvSpPr>
            <p:cNvPr id="40" name="Rectangle 39"/>
            <p:cNvSpPr/>
            <p:nvPr/>
          </p:nvSpPr>
          <p:spPr>
            <a:xfrm>
              <a:off x="8742348" y="1905794"/>
              <a:ext cx="681597" cy="246221"/>
            </a:xfrm>
            <a:prstGeom prst="rect">
              <a:avLst/>
            </a:prstGeom>
          </p:spPr>
          <p:txBody>
            <a:bodyPr wrap="none">
              <a:spAutoFit/>
            </a:bodyPr>
            <a:lstStyle/>
            <a:p>
              <a:pPr algn="ctr"/>
              <a:r>
                <a:rPr lang="es-ES" sz="1000" b="1" dirty="0" smtClean="0">
                  <a:latin typeface="Arial" pitchFamily="34" charset="0"/>
                  <a:cs typeface="Arial" pitchFamily="34" charset="0"/>
                </a:rPr>
                <a:t>Figura 3</a:t>
              </a:r>
            </a:p>
          </p:txBody>
        </p:sp>
      </p:grpSp>
      <p:grpSp>
        <p:nvGrpSpPr>
          <p:cNvPr id="8" name="Group 7"/>
          <p:cNvGrpSpPr/>
          <p:nvPr/>
        </p:nvGrpSpPr>
        <p:grpSpPr>
          <a:xfrm>
            <a:off x="5349206" y="2134394"/>
            <a:ext cx="4405188" cy="1236821"/>
            <a:chOff x="5349206" y="2210594"/>
            <a:chExt cx="4405188" cy="1236821"/>
          </a:xfrm>
        </p:grpSpPr>
        <p:grpSp>
          <p:nvGrpSpPr>
            <p:cNvPr id="4" name="Group 3"/>
            <p:cNvGrpSpPr/>
            <p:nvPr/>
          </p:nvGrpSpPr>
          <p:grpSpPr>
            <a:xfrm>
              <a:off x="5349206" y="2210594"/>
              <a:ext cx="4405188" cy="1031180"/>
              <a:chOff x="393810" y="13523814"/>
              <a:chExt cx="4405188" cy="1031180"/>
            </a:xfrm>
          </p:grpSpPr>
          <p:pic>
            <p:nvPicPr>
              <p:cNvPr id="25" name="Picture 2" descr="C:\Users\Gustavo\Dropbox\Photos\res media(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58713" y="13523815"/>
                <a:ext cx="1318681" cy="103117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C:\Users\Gustavo\Dropbox\Photos\res baja(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3810" y="13523814"/>
                <a:ext cx="1359584" cy="102214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C:\Users\Gustavo\Dropbox\Photos\res alta(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80317" y="13523815"/>
                <a:ext cx="1318681" cy="1022144"/>
              </a:xfrm>
              <a:prstGeom prst="rect">
                <a:avLst/>
              </a:prstGeom>
              <a:noFill/>
              <a:extLst>
                <a:ext uri="{909E8E84-426E-40DD-AFC4-6F175D3DCCD1}">
                  <a14:hiddenFill xmlns:a14="http://schemas.microsoft.com/office/drawing/2010/main">
                    <a:solidFill>
                      <a:srgbClr val="FFFFFF"/>
                    </a:solidFill>
                  </a14:hiddenFill>
                </a:ext>
              </a:extLst>
            </p:spPr>
          </p:pic>
        </p:grpSp>
        <p:sp>
          <p:nvSpPr>
            <p:cNvPr id="42" name="Rectangle 41"/>
            <p:cNvSpPr/>
            <p:nvPr/>
          </p:nvSpPr>
          <p:spPr>
            <a:xfrm>
              <a:off x="5741442" y="3201194"/>
              <a:ext cx="681597" cy="246221"/>
            </a:xfrm>
            <a:prstGeom prst="rect">
              <a:avLst/>
            </a:prstGeom>
          </p:spPr>
          <p:txBody>
            <a:bodyPr wrap="none">
              <a:spAutoFit/>
            </a:bodyPr>
            <a:lstStyle/>
            <a:p>
              <a:pPr algn="ctr"/>
              <a:r>
                <a:rPr lang="es-ES" sz="1000" b="1" dirty="0" smtClean="0">
                  <a:latin typeface="Arial" pitchFamily="34" charset="0"/>
                  <a:cs typeface="Arial" pitchFamily="34" charset="0"/>
                </a:rPr>
                <a:t>Figura 4</a:t>
              </a:r>
            </a:p>
          </p:txBody>
        </p:sp>
        <p:sp>
          <p:nvSpPr>
            <p:cNvPr id="43" name="Rectangle 42"/>
            <p:cNvSpPr/>
            <p:nvPr/>
          </p:nvSpPr>
          <p:spPr>
            <a:xfrm>
              <a:off x="7243997" y="3201194"/>
              <a:ext cx="681597" cy="246221"/>
            </a:xfrm>
            <a:prstGeom prst="rect">
              <a:avLst/>
            </a:prstGeom>
          </p:spPr>
          <p:txBody>
            <a:bodyPr wrap="none">
              <a:spAutoFit/>
            </a:bodyPr>
            <a:lstStyle/>
            <a:p>
              <a:pPr algn="ctr"/>
              <a:r>
                <a:rPr lang="es-ES" sz="1000" b="1" dirty="0" smtClean="0">
                  <a:latin typeface="Arial" pitchFamily="34" charset="0"/>
                  <a:cs typeface="Arial" pitchFamily="34" charset="0"/>
                </a:rPr>
                <a:t>Figura 5</a:t>
              </a:r>
            </a:p>
          </p:txBody>
        </p:sp>
        <p:sp>
          <p:nvSpPr>
            <p:cNvPr id="44" name="Rectangle 43"/>
            <p:cNvSpPr/>
            <p:nvPr/>
          </p:nvSpPr>
          <p:spPr>
            <a:xfrm>
              <a:off x="8767997" y="3201194"/>
              <a:ext cx="681597" cy="246221"/>
            </a:xfrm>
            <a:prstGeom prst="rect">
              <a:avLst/>
            </a:prstGeom>
          </p:spPr>
          <p:txBody>
            <a:bodyPr wrap="none">
              <a:spAutoFit/>
            </a:bodyPr>
            <a:lstStyle/>
            <a:p>
              <a:pPr algn="ctr"/>
              <a:r>
                <a:rPr lang="es-ES" sz="1000" b="1" dirty="0" smtClean="0">
                  <a:latin typeface="Arial" pitchFamily="34" charset="0"/>
                  <a:cs typeface="Arial" pitchFamily="34" charset="0"/>
                </a:rPr>
                <a:t>Figura 6</a:t>
              </a:r>
            </a:p>
          </p:txBody>
        </p:sp>
      </p:grpSp>
      <p:grpSp>
        <p:nvGrpSpPr>
          <p:cNvPr id="10" name="Group 9"/>
          <p:cNvGrpSpPr/>
          <p:nvPr/>
        </p:nvGrpSpPr>
        <p:grpSpPr>
          <a:xfrm>
            <a:off x="5410994" y="3353594"/>
            <a:ext cx="4199234" cy="1465421"/>
            <a:chOff x="5410994" y="3429794"/>
            <a:chExt cx="4199234" cy="1465421"/>
          </a:xfrm>
        </p:grpSpPr>
        <p:sp>
          <p:nvSpPr>
            <p:cNvPr id="46" name="Rectangle 45"/>
            <p:cNvSpPr/>
            <p:nvPr/>
          </p:nvSpPr>
          <p:spPr>
            <a:xfrm>
              <a:off x="5633639" y="4648994"/>
              <a:ext cx="1289134" cy="246221"/>
            </a:xfrm>
            <a:prstGeom prst="rect">
              <a:avLst/>
            </a:prstGeom>
          </p:spPr>
          <p:txBody>
            <a:bodyPr wrap="none">
              <a:spAutoFit/>
            </a:bodyPr>
            <a:lstStyle/>
            <a:p>
              <a:pPr algn="ctr"/>
              <a:r>
                <a:rPr lang="es-ES" sz="1000" b="1" dirty="0" smtClean="0">
                  <a:latin typeface="Arial" pitchFamily="34" charset="0"/>
                  <a:cs typeface="Arial" pitchFamily="34" charset="0"/>
                </a:rPr>
                <a:t>Gráfica 1: </a:t>
              </a:r>
              <a:r>
                <a:rPr lang="es-ES" sz="1000" i="1" dirty="0" smtClean="0"/>
                <a:t>≈</a:t>
              </a:r>
              <a:r>
                <a:rPr lang="es-ES" sz="1000" dirty="0" smtClean="0"/>
                <a:t>1520 lx</a:t>
              </a:r>
              <a:endParaRPr lang="es-ES" sz="1000" b="1" dirty="0" smtClean="0">
                <a:latin typeface="Arial" pitchFamily="34" charset="0"/>
                <a:cs typeface="Arial" pitchFamily="34" charset="0"/>
              </a:endParaRPr>
            </a:p>
          </p:txBody>
        </p:sp>
        <p:sp>
          <p:nvSpPr>
            <p:cNvPr id="47" name="Rectangle 46"/>
            <p:cNvSpPr/>
            <p:nvPr/>
          </p:nvSpPr>
          <p:spPr>
            <a:xfrm>
              <a:off x="8031106" y="4648994"/>
              <a:ext cx="1218602" cy="246221"/>
            </a:xfrm>
            <a:prstGeom prst="rect">
              <a:avLst/>
            </a:prstGeom>
          </p:spPr>
          <p:txBody>
            <a:bodyPr wrap="none">
              <a:spAutoFit/>
            </a:bodyPr>
            <a:lstStyle/>
            <a:p>
              <a:pPr algn="ctr"/>
              <a:r>
                <a:rPr lang="es-ES" sz="1000" b="1" dirty="0" smtClean="0">
                  <a:latin typeface="Arial" pitchFamily="34" charset="0"/>
                  <a:cs typeface="Arial" pitchFamily="34" charset="0"/>
                </a:rPr>
                <a:t>Gráfica 2: </a:t>
              </a:r>
              <a:r>
                <a:rPr lang="es-ES" sz="1000" i="1" dirty="0" smtClean="0"/>
                <a:t>≈</a:t>
              </a:r>
              <a:r>
                <a:rPr lang="es-ES" sz="1000" dirty="0" smtClean="0"/>
                <a:t>170 lx</a:t>
              </a:r>
              <a:endParaRPr lang="es-ES" sz="1000" b="1" dirty="0" smtClean="0">
                <a:latin typeface="Arial" pitchFamily="34" charset="0"/>
                <a:cs typeface="Arial" pitchFamily="34" charset="0"/>
              </a:endParaRPr>
            </a:p>
          </p:txBody>
        </p:sp>
        <p:pic>
          <p:nvPicPr>
            <p:cNvPr id="14341" name="Picture 5"/>
            <p:cNvPicPr>
              <a:picLocks noChangeAspect="1" noChangeArrowheads="1"/>
            </p:cNvPicPr>
            <p:nvPr/>
          </p:nvPicPr>
          <p:blipFill rotWithShape="1">
            <a:blip r:embed="rId9">
              <a:extLst>
                <a:ext uri="{28A0092B-C50C-407E-A947-70E740481C1C}">
                  <a14:useLocalDpi xmlns:a14="http://schemas.microsoft.com/office/drawing/2010/main" val="0"/>
                </a:ext>
              </a:extLst>
            </a:blip>
            <a:srcRect l="33077" t="41276" r="20510" b="33464"/>
            <a:stretch/>
          </p:blipFill>
          <p:spPr bwMode="auto">
            <a:xfrm>
              <a:off x="5410994" y="3429794"/>
              <a:ext cx="4199234" cy="1284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1" name="Group 10"/>
          <p:cNvGrpSpPr/>
          <p:nvPr/>
        </p:nvGrpSpPr>
        <p:grpSpPr>
          <a:xfrm>
            <a:off x="5410994" y="4801394"/>
            <a:ext cx="4199233" cy="1541621"/>
            <a:chOff x="5410994" y="4877594"/>
            <a:chExt cx="4199233" cy="1541621"/>
          </a:xfrm>
        </p:grpSpPr>
        <p:pic>
          <p:nvPicPr>
            <p:cNvPr id="14340" name="Picture 4"/>
            <p:cNvPicPr>
              <a:picLocks noChangeAspect="1" noChangeArrowheads="1"/>
            </p:cNvPicPr>
            <p:nvPr/>
          </p:nvPicPr>
          <p:blipFill rotWithShape="1">
            <a:blip r:embed="rId10">
              <a:extLst>
                <a:ext uri="{28A0092B-C50C-407E-A947-70E740481C1C}">
                  <a14:useLocalDpi xmlns:a14="http://schemas.microsoft.com/office/drawing/2010/main" val="0"/>
                </a:ext>
              </a:extLst>
            </a:blip>
            <a:srcRect l="32797" t="41667" r="19546" b="27344"/>
            <a:stretch/>
          </p:blipFill>
          <p:spPr bwMode="auto">
            <a:xfrm>
              <a:off x="5410994" y="4877594"/>
              <a:ext cx="4199233" cy="1362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 name="Rectangle 51"/>
            <p:cNvSpPr/>
            <p:nvPr/>
          </p:nvSpPr>
          <p:spPr>
            <a:xfrm>
              <a:off x="5617954" y="6172994"/>
              <a:ext cx="1332416" cy="246221"/>
            </a:xfrm>
            <a:prstGeom prst="rect">
              <a:avLst/>
            </a:prstGeom>
          </p:spPr>
          <p:txBody>
            <a:bodyPr wrap="none">
              <a:spAutoFit/>
            </a:bodyPr>
            <a:lstStyle/>
            <a:p>
              <a:pPr algn="ctr"/>
              <a:r>
                <a:rPr lang="es-ES" sz="1000" b="1" dirty="0" smtClean="0">
                  <a:latin typeface="Arial" pitchFamily="34" charset="0"/>
                  <a:cs typeface="Arial" pitchFamily="34" charset="0"/>
                </a:rPr>
                <a:t>Gráfica 3: </a:t>
              </a:r>
              <a:r>
                <a:rPr lang="es-ES" sz="1000" i="1" dirty="0" smtClean="0"/>
                <a:t>≈</a:t>
              </a:r>
              <a:r>
                <a:rPr lang="es-ES" sz="1000" dirty="0" smtClean="0"/>
                <a:t>6350 lx</a:t>
              </a:r>
              <a:endParaRPr lang="es-ES" sz="1000" b="1" dirty="0" smtClean="0">
                <a:latin typeface="Arial" pitchFamily="34" charset="0"/>
                <a:cs typeface="Arial" pitchFamily="34" charset="0"/>
              </a:endParaRPr>
            </a:p>
          </p:txBody>
        </p:sp>
        <p:sp>
          <p:nvSpPr>
            <p:cNvPr id="53" name="Rectangle 52"/>
            <p:cNvSpPr/>
            <p:nvPr/>
          </p:nvSpPr>
          <p:spPr>
            <a:xfrm>
              <a:off x="8005802" y="6172994"/>
              <a:ext cx="1324402" cy="246221"/>
            </a:xfrm>
            <a:prstGeom prst="rect">
              <a:avLst/>
            </a:prstGeom>
          </p:spPr>
          <p:txBody>
            <a:bodyPr wrap="none">
              <a:spAutoFit/>
            </a:bodyPr>
            <a:lstStyle/>
            <a:p>
              <a:pPr algn="ctr"/>
              <a:r>
                <a:rPr lang="es-ES" sz="1000" b="1" dirty="0" smtClean="0">
                  <a:latin typeface="Arial" pitchFamily="34" charset="0"/>
                  <a:cs typeface="Arial" pitchFamily="34" charset="0"/>
                </a:rPr>
                <a:t>Gráfica 4: </a:t>
              </a:r>
              <a:r>
                <a:rPr lang="es-ES" sz="1000" i="1" dirty="0" smtClean="0"/>
                <a:t>≈ </a:t>
              </a:r>
              <a:r>
                <a:rPr lang="es-ES" sz="1000" dirty="0" smtClean="0"/>
                <a:t>6290 lx</a:t>
              </a:r>
              <a:endParaRPr lang="es-ES" sz="1000" b="1" dirty="0" smtClean="0">
                <a:latin typeface="Arial" pitchFamily="34" charset="0"/>
                <a:cs typeface="Arial" pitchFamily="34" charset="0"/>
              </a:endParaRPr>
            </a:p>
          </p:txBody>
        </p:sp>
      </p:grpSp>
      <p:grpSp>
        <p:nvGrpSpPr>
          <p:cNvPr id="16" name="Group 15"/>
          <p:cNvGrpSpPr/>
          <p:nvPr/>
        </p:nvGrpSpPr>
        <p:grpSpPr>
          <a:xfrm>
            <a:off x="5106194" y="6325394"/>
            <a:ext cx="4881054" cy="1138218"/>
            <a:chOff x="5106194" y="6477793"/>
            <a:chExt cx="4881054" cy="1138218"/>
          </a:xfrm>
        </p:grpSpPr>
        <p:grpSp>
          <p:nvGrpSpPr>
            <p:cNvPr id="13" name="Group 12"/>
            <p:cNvGrpSpPr/>
            <p:nvPr/>
          </p:nvGrpSpPr>
          <p:grpSpPr>
            <a:xfrm>
              <a:off x="5106194" y="6477794"/>
              <a:ext cx="2473589" cy="1113710"/>
              <a:chOff x="5258594" y="7011194"/>
              <a:chExt cx="2706809" cy="1236821"/>
            </a:xfrm>
          </p:grpSpPr>
          <p:grpSp>
            <p:nvGrpSpPr>
              <p:cNvPr id="12" name="Group 11"/>
              <p:cNvGrpSpPr/>
              <p:nvPr/>
            </p:nvGrpSpPr>
            <p:grpSpPr>
              <a:xfrm>
                <a:off x="5258594" y="7011194"/>
                <a:ext cx="2706809" cy="1029495"/>
                <a:chOff x="5258594" y="7011194"/>
                <a:chExt cx="2706809" cy="1029495"/>
              </a:xfrm>
            </p:grpSpPr>
            <p:pic>
              <p:nvPicPr>
                <p:cNvPr id="55" name="Picture 2" descr="H:\archivos base curso\plantilla\tejidores_normal.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258594" y="7011194"/>
                  <a:ext cx="1357188" cy="102949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3" descr="H:\archivos base curso\plantilla\tejidopollo_normal.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592744" y="7011195"/>
                  <a:ext cx="1372659" cy="1029494"/>
                </a:xfrm>
                <a:prstGeom prst="rect">
                  <a:avLst/>
                </a:prstGeom>
                <a:noFill/>
                <a:extLst>
                  <a:ext uri="{909E8E84-426E-40DD-AFC4-6F175D3DCCD1}">
                    <a14:hiddenFill xmlns:a14="http://schemas.microsoft.com/office/drawing/2010/main">
                      <a:solidFill>
                        <a:srgbClr val="FFFFFF"/>
                      </a:solidFill>
                    </a14:hiddenFill>
                  </a:ext>
                </a:extLst>
              </p:spPr>
            </p:pic>
          </p:grpSp>
          <p:sp>
            <p:nvSpPr>
              <p:cNvPr id="58" name="Rectangle 57"/>
              <p:cNvSpPr/>
              <p:nvPr/>
            </p:nvSpPr>
            <p:spPr>
              <a:xfrm>
                <a:off x="5665756" y="8001794"/>
                <a:ext cx="518091" cy="246221"/>
              </a:xfrm>
              <a:prstGeom prst="rect">
                <a:avLst/>
              </a:prstGeom>
            </p:spPr>
            <p:txBody>
              <a:bodyPr wrap="none">
                <a:spAutoFit/>
              </a:bodyPr>
              <a:lstStyle/>
              <a:p>
                <a:pPr algn="ctr"/>
                <a:r>
                  <a:rPr lang="es-ES" sz="1000" b="1" dirty="0" smtClean="0">
                    <a:latin typeface="Arial" pitchFamily="34" charset="0"/>
                    <a:cs typeface="Arial" pitchFamily="34" charset="0"/>
                  </a:rPr>
                  <a:t>Fig. 7</a:t>
                </a:r>
              </a:p>
            </p:txBody>
          </p:sp>
          <p:sp>
            <p:nvSpPr>
              <p:cNvPr id="59" name="Rectangle 58"/>
              <p:cNvSpPr/>
              <p:nvPr/>
            </p:nvSpPr>
            <p:spPr>
              <a:xfrm>
                <a:off x="7009667" y="8001794"/>
                <a:ext cx="518092" cy="246221"/>
              </a:xfrm>
              <a:prstGeom prst="rect">
                <a:avLst/>
              </a:prstGeom>
            </p:spPr>
            <p:txBody>
              <a:bodyPr wrap="none">
                <a:spAutoFit/>
              </a:bodyPr>
              <a:lstStyle/>
              <a:p>
                <a:pPr algn="ctr"/>
                <a:r>
                  <a:rPr lang="es-ES" sz="1000" b="1" dirty="0" smtClean="0">
                    <a:latin typeface="Arial" pitchFamily="34" charset="0"/>
                    <a:cs typeface="Arial" pitchFamily="34" charset="0"/>
                  </a:rPr>
                  <a:t>Fig. 8</a:t>
                </a:r>
              </a:p>
            </p:txBody>
          </p:sp>
        </p:grpSp>
        <p:grpSp>
          <p:nvGrpSpPr>
            <p:cNvPr id="15" name="Group 14"/>
            <p:cNvGrpSpPr/>
            <p:nvPr/>
          </p:nvGrpSpPr>
          <p:grpSpPr>
            <a:xfrm>
              <a:off x="7544594" y="6477793"/>
              <a:ext cx="2442654" cy="1138218"/>
              <a:chOff x="7544594" y="6477793"/>
              <a:chExt cx="2442654" cy="1138218"/>
            </a:xfrm>
          </p:grpSpPr>
          <p:grpSp>
            <p:nvGrpSpPr>
              <p:cNvPr id="14" name="Group 13"/>
              <p:cNvGrpSpPr/>
              <p:nvPr/>
            </p:nvGrpSpPr>
            <p:grpSpPr>
              <a:xfrm>
                <a:off x="7544594" y="6477793"/>
                <a:ext cx="2442654" cy="927022"/>
                <a:chOff x="7544594" y="6477793"/>
                <a:chExt cx="2442654" cy="927022"/>
              </a:xfrm>
            </p:grpSpPr>
            <p:pic>
              <p:nvPicPr>
                <p:cNvPr id="61" name="Picture 2" descr="H:\archivos base curso\plantilla\tejidores_1m.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544594" y="6477793"/>
                  <a:ext cx="1253323" cy="927021"/>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3" descr="H:\archivos base curso\plantilla\tejidopollo_1m.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797917" y="6477793"/>
                  <a:ext cx="1189331" cy="927022"/>
                </a:xfrm>
                <a:prstGeom prst="rect">
                  <a:avLst/>
                </a:prstGeom>
                <a:noFill/>
                <a:extLst>
                  <a:ext uri="{909E8E84-426E-40DD-AFC4-6F175D3DCCD1}">
                    <a14:hiddenFill xmlns:a14="http://schemas.microsoft.com/office/drawing/2010/main">
                      <a:solidFill>
                        <a:srgbClr val="FFFFFF"/>
                      </a:solidFill>
                    </a14:hiddenFill>
                  </a:ext>
                </a:extLst>
              </p:spPr>
            </p:pic>
          </p:grpSp>
          <p:sp>
            <p:nvSpPr>
              <p:cNvPr id="65" name="Rectangle 64"/>
              <p:cNvSpPr/>
              <p:nvPr/>
            </p:nvSpPr>
            <p:spPr>
              <a:xfrm>
                <a:off x="7903274" y="7369790"/>
                <a:ext cx="518092" cy="246221"/>
              </a:xfrm>
              <a:prstGeom prst="rect">
                <a:avLst/>
              </a:prstGeom>
            </p:spPr>
            <p:txBody>
              <a:bodyPr wrap="none">
                <a:spAutoFit/>
              </a:bodyPr>
              <a:lstStyle/>
              <a:p>
                <a:pPr algn="ctr"/>
                <a:r>
                  <a:rPr lang="es-ES" sz="1000" b="1" dirty="0" smtClean="0">
                    <a:latin typeface="Arial" pitchFamily="34" charset="0"/>
                    <a:cs typeface="Arial" pitchFamily="34" charset="0"/>
                  </a:rPr>
                  <a:t>Fig. 9</a:t>
                </a:r>
              </a:p>
            </p:txBody>
          </p:sp>
          <p:sp>
            <p:nvSpPr>
              <p:cNvPr id="66" name="Rectangle 65"/>
              <p:cNvSpPr/>
              <p:nvPr/>
            </p:nvSpPr>
            <p:spPr>
              <a:xfrm>
                <a:off x="9096128" y="7369790"/>
                <a:ext cx="588623" cy="246221"/>
              </a:xfrm>
              <a:prstGeom prst="rect">
                <a:avLst/>
              </a:prstGeom>
            </p:spPr>
            <p:txBody>
              <a:bodyPr wrap="none">
                <a:spAutoFit/>
              </a:bodyPr>
              <a:lstStyle/>
              <a:p>
                <a:pPr algn="ctr"/>
                <a:r>
                  <a:rPr lang="es-ES" sz="1000" b="1" dirty="0" smtClean="0">
                    <a:latin typeface="Arial" pitchFamily="34" charset="0"/>
                    <a:cs typeface="Arial" pitchFamily="34" charset="0"/>
                  </a:rPr>
                  <a:t>Fig. 10</a:t>
                </a:r>
              </a:p>
            </p:txBody>
          </p:sp>
        </p:grpSp>
      </p:grpSp>
      <p:grpSp>
        <p:nvGrpSpPr>
          <p:cNvPr id="14344" name="Group 14343"/>
          <p:cNvGrpSpPr/>
          <p:nvPr/>
        </p:nvGrpSpPr>
        <p:grpSpPr>
          <a:xfrm>
            <a:off x="5106194" y="7468394"/>
            <a:ext cx="4908330" cy="1106410"/>
            <a:chOff x="5106194" y="7616011"/>
            <a:chExt cx="4908330" cy="1106410"/>
          </a:xfrm>
        </p:grpSpPr>
        <p:grpSp>
          <p:nvGrpSpPr>
            <p:cNvPr id="14343" name="Group 14342"/>
            <p:cNvGrpSpPr/>
            <p:nvPr/>
          </p:nvGrpSpPr>
          <p:grpSpPr>
            <a:xfrm>
              <a:off x="5106194" y="7616011"/>
              <a:ext cx="4908330" cy="1096091"/>
              <a:chOff x="5106194" y="7616011"/>
              <a:chExt cx="4908330" cy="1096091"/>
            </a:xfrm>
          </p:grpSpPr>
          <p:grpSp>
            <p:nvGrpSpPr>
              <p:cNvPr id="14337" name="Group 14336"/>
              <p:cNvGrpSpPr/>
              <p:nvPr/>
            </p:nvGrpSpPr>
            <p:grpSpPr>
              <a:xfrm>
                <a:off x="5106194" y="7616011"/>
                <a:ext cx="2444775" cy="1096091"/>
                <a:chOff x="5106194" y="7616011"/>
                <a:chExt cx="2444775" cy="1096091"/>
              </a:xfrm>
            </p:grpSpPr>
            <p:grpSp>
              <p:nvGrpSpPr>
                <p:cNvPr id="14336" name="Group 14335"/>
                <p:cNvGrpSpPr/>
                <p:nvPr/>
              </p:nvGrpSpPr>
              <p:grpSpPr>
                <a:xfrm>
                  <a:off x="5106194" y="7616011"/>
                  <a:ext cx="2444775" cy="919181"/>
                  <a:chOff x="5106194" y="7616011"/>
                  <a:chExt cx="2444775" cy="919181"/>
                </a:xfrm>
              </p:grpSpPr>
              <p:pic>
                <p:nvPicPr>
                  <p:cNvPr id="67" name="Picture 2" descr="H:\archivos base curso\plantilla\tejidores_10m.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106194" y="7620793"/>
                    <a:ext cx="1219199" cy="914399"/>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3" descr="H:\archivos base curso\plantilla\tejidopollo_10m.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325394" y="7616011"/>
                    <a:ext cx="1225575" cy="919181"/>
                  </a:xfrm>
                  <a:prstGeom prst="rect">
                    <a:avLst/>
                  </a:prstGeom>
                  <a:noFill/>
                  <a:extLst>
                    <a:ext uri="{909E8E84-426E-40DD-AFC4-6F175D3DCCD1}">
                      <a14:hiddenFill xmlns:a14="http://schemas.microsoft.com/office/drawing/2010/main">
                        <a:solidFill>
                          <a:srgbClr val="FFFFFF"/>
                        </a:solidFill>
                      </a14:hiddenFill>
                    </a:ext>
                  </a:extLst>
                </p:spPr>
              </p:pic>
            </p:grpSp>
            <p:sp>
              <p:nvSpPr>
                <p:cNvPr id="72" name="Rectangle 71"/>
                <p:cNvSpPr/>
                <p:nvPr/>
              </p:nvSpPr>
              <p:spPr>
                <a:xfrm>
                  <a:off x="5429609" y="8465881"/>
                  <a:ext cx="588623" cy="246221"/>
                </a:xfrm>
                <a:prstGeom prst="rect">
                  <a:avLst/>
                </a:prstGeom>
              </p:spPr>
              <p:txBody>
                <a:bodyPr wrap="none">
                  <a:spAutoFit/>
                </a:bodyPr>
                <a:lstStyle/>
                <a:p>
                  <a:pPr algn="ctr"/>
                  <a:r>
                    <a:rPr lang="es-ES" sz="1000" b="1" dirty="0" smtClean="0">
                      <a:latin typeface="Arial" pitchFamily="34" charset="0"/>
                      <a:cs typeface="Arial" pitchFamily="34" charset="0"/>
                    </a:rPr>
                    <a:t>Fig. 11</a:t>
                  </a:r>
                </a:p>
              </p:txBody>
            </p:sp>
            <p:sp>
              <p:nvSpPr>
                <p:cNvPr id="73" name="Rectangle 72"/>
                <p:cNvSpPr/>
                <p:nvPr/>
              </p:nvSpPr>
              <p:spPr>
                <a:xfrm>
                  <a:off x="6657728" y="8465881"/>
                  <a:ext cx="588623" cy="246221"/>
                </a:xfrm>
                <a:prstGeom prst="rect">
                  <a:avLst/>
                </a:prstGeom>
              </p:spPr>
              <p:txBody>
                <a:bodyPr wrap="none">
                  <a:spAutoFit/>
                </a:bodyPr>
                <a:lstStyle/>
                <a:p>
                  <a:pPr algn="ctr"/>
                  <a:r>
                    <a:rPr lang="es-ES" sz="1000" b="1" dirty="0" smtClean="0">
                      <a:latin typeface="Arial" pitchFamily="34" charset="0"/>
                      <a:cs typeface="Arial" pitchFamily="34" charset="0"/>
                    </a:rPr>
                    <a:t>Fig. 12</a:t>
                  </a:r>
                </a:p>
              </p:txBody>
            </p:sp>
          </p:grpSp>
          <p:grpSp>
            <p:nvGrpSpPr>
              <p:cNvPr id="14342" name="Group 14341"/>
              <p:cNvGrpSpPr/>
              <p:nvPr/>
            </p:nvGrpSpPr>
            <p:grpSpPr>
              <a:xfrm>
                <a:off x="7544594" y="7620795"/>
                <a:ext cx="2469930" cy="916406"/>
                <a:chOff x="7544594" y="7620795"/>
                <a:chExt cx="2469930" cy="916406"/>
              </a:xfrm>
            </p:grpSpPr>
            <p:pic>
              <p:nvPicPr>
                <p:cNvPr id="75" name="Picture 2" descr="H:\archivos base curso\plantilla\fibras_.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544594" y="7620795"/>
                  <a:ext cx="1221875" cy="916406"/>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3" descr="H:\archivos base curso\plantilla\perfo_.jp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763794" y="7620795"/>
                  <a:ext cx="1250730" cy="914398"/>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78" name="Rectangle 77"/>
            <p:cNvSpPr/>
            <p:nvPr/>
          </p:nvSpPr>
          <p:spPr>
            <a:xfrm>
              <a:off x="7861452" y="8476200"/>
              <a:ext cx="588623" cy="246221"/>
            </a:xfrm>
            <a:prstGeom prst="rect">
              <a:avLst/>
            </a:prstGeom>
          </p:spPr>
          <p:txBody>
            <a:bodyPr wrap="none">
              <a:spAutoFit/>
            </a:bodyPr>
            <a:lstStyle/>
            <a:p>
              <a:pPr algn="ctr"/>
              <a:r>
                <a:rPr lang="es-ES" sz="1000" b="1" dirty="0" smtClean="0">
                  <a:latin typeface="Arial" pitchFamily="34" charset="0"/>
                  <a:cs typeface="Arial" pitchFamily="34" charset="0"/>
                </a:rPr>
                <a:t>Fig. 13</a:t>
              </a:r>
            </a:p>
          </p:txBody>
        </p:sp>
        <p:sp>
          <p:nvSpPr>
            <p:cNvPr id="79" name="Rectangle 78"/>
            <p:cNvSpPr/>
            <p:nvPr/>
          </p:nvSpPr>
          <p:spPr>
            <a:xfrm>
              <a:off x="9089571" y="8476200"/>
              <a:ext cx="588623" cy="246221"/>
            </a:xfrm>
            <a:prstGeom prst="rect">
              <a:avLst/>
            </a:prstGeom>
          </p:spPr>
          <p:txBody>
            <a:bodyPr wrap="none">
              <a:spAutoFit/>
            </a:bodyPr>
            <a:lstStyle/>
            <a:p>
              <a:pPr algn="ctr"/>
              <a:r>
                <a:rPr lang="es-ES" sz="1000" b="1" dirty="0" smtClean="0">
                  <a:latin typeface="Arial" pitchFamily="34" charset="0"/>
                  <a:cs typeface="Arial" pitchFamily="34" charset="0"/>
                </a:rPr>
                <a:t>Fig. 14</a:t>
              </a:r>
            </a:p>
          </p:txBody>
        </p:sp>
      </p:grpSp>
      <p:pic>
        <p:nvPicPr>
          <p:cNvPr id="80" name="Picture 2" descr="H:\archivos base curso\plantilla\proto_final.jp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621869" y="8593150"/>
            <a:ext cx="2056325" cy="1542244"/>
          </a:xfrm>
          <a:prstGeom prst="rect">
            <a:avLst/>
          </a:prstGeom>
          <a:noFill/>
          <a:extLst>
            <a:ext uri="{909E8E84-426E-40DD-AFC4-6F175D3DCCD1}">
              <a14:hiddenFill xmlns:a14="http://schemas.microsoft.com/office/drawing/2010/main">
                <a:solidFill>
                  <a:srgbClr val="FFFFFF"/>
                </a:solidFill>
              </a14:hiddenFill>
            </a:ext>
          </a:extLst>
        </p:spPr>
      </p:pic>
      <p:sp>
        <p:nvSpPr>
          <p:cNvPr id="81" name="Rectangle 80"/>
          <p:cNvSpPr/>
          <p:nvPr/>
        </p:nvSpPr>
        <p:spPr>
          <a:xfrm>
            <a:off x="5850700" y="9220994"/>
            <a:ext cx="1653017" cy="246221"/>
          </a:xfrm>
          <a:prstGeom prst="rect">
            <a:avLst/>
          </a:prstGeom>
        </p:spPr>
        <p:txBody>
          <a:bodyPr wrap="none">
            <a:spAutoFit/>
          </a:bodyPr>
          <a:lstStyle/>
          <a:p>
            <a:pPr algn="ctr"/>
            <a:r>
              <a:rPr lang="es-ES" sz="1000" b="1" dirty="0" smtClean="0">
                <a:latin typeface="Arial" pitchFamily="34" charset="0"/>
                <a:cs typeface="Arial" pitchFamily="34" charset="0"/>
              </a:rPr>
              <a:t>Figura 15: </a:t>
            </a:r>
            <a:r>
              <a:rPr lang="es-ES" sz="1000" dirty="0" smtClean="0">
                <a:latin typeface="Arial" pitchFamily="34" charset="0"/>
                <a:cs typeface="Arial" pitchFamily="34" charset="0"/>
              </a:rPr>
              <a:t>Prototipo Final</a:t>
            </a:r>
          </a:p>
        </p:txBody>
      </p:sp>
      <p:sp>
        <p:nvSpPr>
          <p:cNvPr id="82" name="Text Box 19"/>
          <p:cNvSpPr txBox="1">
            <a:spLocks noChangeArrowheads="1"/>
          </p:cNvSpPr>
          <p:nvPr/>
        </p:nvSpPr>
        <p:spPr bwMode="auto">
          <a:xfrm>
            <a:off x="5334794" y="10592594"/>
            <a:ext cx="4331384" cy="2452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1110" tIns="25555" rIns="51110" bIns="25555">
            <a:spAutoFit/>
          </a:bodyPr>
          <a:lstStyle>
            <a:lvl1pPr defTabSz="4389438" eaLnBrk="0" hangingPunct="0">
              <a:defRPr sz="3500">
                <a:solidFill>
                  <a:schemeClr val="tx1"/>
                </a:solidFill>
                <a:latin typeface="Arial" charset="0"/>
              </a:defRPr>
            </a:lvl1pPr>
            <a:lvl2pPr marL="742950" indent="-285750" defTabSz="4389438" eaLnBrk="0" hangingPunct="0">
              <a:defRPr sz="3500">
                <a:solidFill>
                  <a:schemeClr val="tx1"/>
                </a:solidFill>
                <a:latin typeface="Arial" charset="0"/>
              </a:defRPr>
            </a:lvl2pPr>
            <a:lvl3pPr marL="1143000" indent="-228600" defTabSz="4389438" eaLnBrk="0" hangingPunct="0">
              <a:defRPr sz="3500">
                <a:solidFill>
                  <a:schemeClr val="tx1"/>
                </a:solidFill>
                <a:latin typeface="Arial" charset="0"/>
              </a:defRPr>
            </a:lvl3pPr>
            <a:lvl4pPr marL="1600200" indent="-228600" defTabSz="4389438" eaLnBrk="0" hangingPunct="0">
              <a:defRPr sz="3500">
                <a:solidFill>
                  <a:schemeClr val="tx1"/>
                </a:solidFill>
                <a:latin typeface="Arial" charset="0"/>
              </a:defRPr>
            </a:lvl4pPr>
            <a:lvl5pPr marL="2057400" indent="-228600" defTabSz="4389438" eaLnBrk="0" hangingPunct="0">
              <a:defRPr sz="3500">
                <a:solidFill>
                  <a:schemeClr val="tx1"/>
                </a:solidFill>
                <a:latin typeface="Arial" charset="0"/>
              </a:defRPr>
            </a:lvl5pPr>
            <a:lvl6pPr marL="2514600" indent="-228600" defTabSz="4389438" eaLnBrk="0" fontAlgn="base" hangingPunct="0">
              <a:spcBef>
                <a:spcPct val="0"/>
              </a:spcBef>
              <a:spcAft>
                <a:spcPct val="0"/>
              </a:spcAft>
              <a:defRPr sz="3500">
                <a:solidFill>
                  <a:schemeClr val="tx1"/>
                </a:solidFill>
                <a:latin typeface="Arial" charset="0"/>
              </a:defRPr>
            </a:lvl6pPr>
            <a:lvl7pPr marL="2971800" indent="-228600" defTabSz="4389438" eaLnBrk="0" fontAlgn="base" hangingPunct="0">
              <a:spcBef>
                <a:spcPct val="0"/>
              </a:spcBef>
              <a:spcAft>
                <a:spcPct val="0"/>
              </a:spcAft>
              <a:defRPr sz="3500">
                <a:solidFill>
                  <a:schemeClr val="tx1"/>
                </a:solidFill>
                <a:latin typeface="Arial" charset="0"/>
              </a:defRPr>
            </a:lvl7pPr>
            <a:lvl8pPr marL="3429000" indent="-228600" defTabSz="4389438" eaLnBrk="0" fontAlgn="base" hangingPunct="0">
              <a:spcBef>
                <a:spcPct val="0"/>
              </a:spcBef>
              <a:spcAft>
                <a:spcPct val="0"/>
              </a:spcAft>
              <a:defRPr sz="3500">
                <a:solidFill>
                  <a:schemeClr val="tx1"/>
                </a:solidFill>
                <a:latin typeface="Arial" charset="0"/>
              </a:defRPr>
            </a:lvl8pPr>
            <a:lvl9pPr marL="3886200" indent="-228600" defTabSz="4389438" eaLnBrk="0" fontAlgn="base" hangingPunct="0">
              <a:spcBef>
                <a:spcPct val="0"/>
              </a:spcBef>
              <a:spcAft>
                <a:spcPct val="0"/>
              </a:spcAft>
              <a:defRPr sz="3500">
                <a:solidFill>
                  <a:schemeClr val="tx1"/>
                </a:solidFill>
                <a:latin typeface="Arial" charset="0"/>
              </a:defRPr>
            </a:lvl9pPr>
          </a:lstStyle>
          <a:p>
            <a:pPr algn="just"/>
            <a:r>
              <a:rPr lang="es-ES" sz="1200" dirty="0" smtClean="0">
                <a:latin typeface="Arial" pitchFamily="34" charset="0"/>
                <a:cs typeface="Arial" pitchFamily="34" charset="0"/>
              </a:rPr>
              <a:t>Se cumplieron los siguientes objetivos:</a:t>
            </a:r>
          </a:p>
          <a:p>
            <a:pPr marL="171450" indent="-171450" algn="just">
              <a:buFont typeface="Wingdings" pitchFamily="2" charset="2"/>
              <a:buChar char="ü"/>
            </a:pPr>
            <a:r>
              <a:rPr lang="es-ES" sz="1200" dirty="0" smtClean="0">
                <a:latin typeface="Arial" pitchFamily="34" charset="0"/>
                <a:cs typeface="Arial" pitchFamily="34" charset="0"/>
              </a:rPr>
              <a:t>Uso de la luz fría para adaptarla a un manipulador uterino</a:t>
            </a:r>
          </a:p>
          <a:p>
            <a:pPr marL="171450" indent="-171450" algn="just">
              <a:buFont typeface="Wingdings" pitchFamily="2" charset="2"/>
              <a:buChar char="ü"/>
            </a:pPr>
            <a:r>
              <a:rPr lang="es-ES" sz="1200" i="1" dirty="0" smtClean="0">
                <a:latin typeface="Arial" pitchFamily="34" charset="0"/>
                <a:cs typeface="Arial" pitchFamily="34" charset="0"/>
              </a:rPr>
              <a:t> </a:t>
            </a:r>
            <a:r>
              <a:rPr lang="es-ES" sz="1200" dirty="0" smtClean="0">
                <a:latin typeface="Arial" pitchFamily="34" charset="0"/>
                <a:cs typeface="Arial" pitchFamily="34" charset="0"/>
              </a:rPr>
              <a:t>Análisis de visibilidad de la luz fría a través del tejido</a:t>
            </a:r>
          </a:p>
          <a:p>
            <a:pPr marL="171450" indent="-171450" algn="just">
              <a:buFont typeface="Wingdings" pitchFamily="2" charset="2"/>
              <a:buChar char="ü"/>
            </a:pPr>
            <a:r>
              <a:rPr lang="es-ES" sz="1200" dirty="0" smtClean="0">
                <a:latin typeface="Arial" pitchFamily="34" charset="0"/>
                <a:cs typeface="Arial" pitchFamily="34" charset="0"/>
              </a:rPr>
              <a:t>Análisis de efectos adversos en el tejido al ser expuesto a la luz fría</a:t>
            </a:r>
          </a:p>
          <a:p>
            <a:pPr marL="171450" indent="-171450" algn="just">
              <a:buFont typeface="Wingdings" pitchFamily="2" charset="2"/>
              <a:buChar char="ü"/>
            </a:pPr>
            <a:r>
              <a:rPr lang="es-ES" sz="1200" dirty="0" smtClean="0">
                <a:latin typeface="Arial" pitchFamily="34" charset="0"/>
                <a:cs typeface="Arial" pitchFamily="34" charset="0"/>
              </a:rPr>
              <a:t>Adaptación de fibra óptica al manipulador Vcare</a:t>
            </a:r>
          </a:p>
          <a:p>
            <a:pPr marL="171450" indent="-171450" algn="just">
              <a:buFont typeface="Wingdings" pitchFamily="2" charset="2"/>
              <a:buChar char="ü"/>
            </a:pPr>
            <a:r>
              <a:rPr lang="es-ES" sz="1200" dirty="0" smtClean="0">
                <a:latin typeface="Arial" pitchFamily="34" charset="0"/>
                <a:cs typeface="Arial" pitchFamily="34" charset="0"/>
              </a:rPr>
              <a:t>Arreglo de las fibras para acomodarse en una estructura curva en el manipulador</a:t>
            </a:r>
          </a:p>
          <a:p>
            <a:pPr marL="171450" indent="-171450" algn="just">
              <a:buFont typeface="Wingdings" pitchFamily="2" charset="2"/>
              <a:buChar char="ü"/>
            </a:pPr>
            <a:r>
              <a:rPr lang="en-GB" sz="1200" dirty="0" smtClean="0">
                <a:latin typeface="Arial" pitchFamily="34" charset="0"/>
                <a:cs typeface="Arial" pitchFamily="34" charset="0"/>
              </a:rPr>
              <a:t>Culminación del diseño de un prototipo</a:t>
            </a:r>
          </a:p>
          <a:p>
            <a:pPr marL="171450" indent="-171450" algn="just">
              <a:buFont typeface="Wingdings" pitchFamily="2" charset="2"/>
              <a:buChar char="ü"/>
            </a:pPr>
            <a:endParaRPr lang="es-MX" sz="1200" dirty="0">
              <a:latin typeface="Arial" pitchFamily="34" charset="0"/>
              <a:cs typeface="Arial" pitchFamily="34" charset="0"/>
            </a:endParaRPr>
          </a:p>
          <a:p>
            <a:pPr algn="just"/>
            <a:r>
              <a:rPr lang="es-ES" sz="1200" dirty="0" smtClean="0">
                <a:latin typeface="Arial" pitchFamily="34" charset="0"/>
                <a:cs typeface="Arial" pitchFamily="34" charset="0"/>
              </a:rPr>
              <a:t>Se le pueden realizar mejoras en un futuro. Sin embargo, la idea se consolidó y se cumplió con los objetivos y metas</a:t>
            </a:r>
            <a:r>
              <a:rPr lang="es-ES" sz="1200" b="1" dirty="0" smtClean="0">
                <a:latin typeface="Arial" pitchFamily="34" charset="0"/>
                <a:cs typeface="Arial" pitchFamily="34" charset="0"/>
              </a:rPr>
              <a:t> </a:t>
            </a:r>
            <a:r>
              <a:rPr lang="es-ES" sz="1200" dirty="0" smtClean="0">
                <a:latin typeface="Arial" pitchFamily="34" charset="0"/>
                <a:cs typeface="Arial" pitchFamily="34" charset="0"/>
              </a:rPr>
              <a:t>trazadas desde el inicio de la investigación.</a:t>
            </a:r>
            <a:endParaRPr lang="en-GB" sz="1200" dirty="0" smtClean="0">
              <a:latin typeface="Arial" pitchFamily="34" charset="0"/>
              <a:cs typeface="Arial" pitchFamily="34" charset="0"/>
            </a:endParaRPr>
          </a:p>
        </p:txBody>
      </p:sp>
      <p:sp>
        <p:nvSpPr>
          <p:cNvPr id="83" name="Text Box 19"/>
          <p:cNvSpPr txBox="1">
            <a:spLocks noChangeArrowheads="1"/>
          </p:cNvSpPr>
          <p:nvPr/>
        </p:nvSpPr>
        <p:spPr bwMode="auto">
          <a:xfrm>
            <a:off x="5169716" y="13335794"/>
            <a:ext cx="4605589" cy="1898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1110" tIns="25555" rIns="51110" bIns="25555">
            <a:spAutoFit/>
          </a:bodyPr>
          <a:lstStyle>
            <a:lvl1pPr defTabSz="4389438" eaLnBrk="0" hangingPunct="0">
              <a:defRPr sz="3500">
                <a:solidFill>
                  <a:schemeClr val="tx1"/>
                </a:solidFill>
                <a:latin typeface="Arial" charset="0"/>
              </a:defRPr>
            </a:lvl1pPr>
            <a:lvl2pPr marL="742950" indent="-285750" defTabSz="4389438" eaLnBrk="0" hangingPunct="0">
              <a:defRPr sz="3500">
                <a:solidFill>
                  <a:schemeClr val="tx1"/>
                </a:solidFill>
                <a:latin typeface="Arial" charset="0"/>
              </a:defRPr>
            </a:lvl2pPr>
            <a:lvl3pPr marL="1143000" indent="-228600" defTabSz="4389438" eaLnBrk="0" hangingPunct="0">
              <a:defRPr sz="3500">
                <a:solidFill>
                  <a:schemeClr val="tx1"/>
                </a:solidFill>
                <a:latin typeface="Arial" charset="0"/>
              </a:defRPr>
            </a:lvl3pPr>
            <a:lvl4pPr marL="1600200" indent="-228600" defTabSz="4389438" eaLnBrk="0" hangingPunct="0">
              <a:defRPr sz="3500">
                <a:solidFill>
                  <a:schemeClr val="tx1"/>
                </a:solidFill>
                <a:latin typeface="Arial" charset="0"/>
              </a:defRPr>
            </a:lvl4pPr>
            <a:lvl5pPr marL="2057400" indent="-228600" defTabSz="4389438" eaLnBrk="0" hangingPunct="0">
              <a:defRPr sz="3500">
                <a:solidFill>
                  <a:schemeClr val="tx1"/>
                </a:solidFill>
                <a:latin typeface="Arial" charset="0"/>
              </a:defRPr>
            </a:lvl5pPr>
            <a:lvl6pPr marL="2514600" indent="-228600" defTabSz="4389438" eaLnBrk="0" fontAlgn="base" hangingPunct="0">
              <a:spcBef>
                <a:spcPct val="0"/>
              </a:spcBef>
              <a:spcAft>
                <a:spcPct val="0"/>
              </a:spcAft>
              <a:defRPr sz="3500">
                <a:solidFill>
                  <a:schemeClr val="tx1"/>
                </a:solidFill>
                <a:latin typeface="Arial" charset="0"/>
              </a:defRPr>
            </a:lvl6pPr>
            <a:lvl7pPr marL="2971800" indent="-228600" defTabSz="4389438" eaLnBrk="0" fontAlgn="base" hangingPunct="0">
              <a:spcBef>
                <a:spcPct val="0"/>
              </a:spcBef>
              <a:spcAft>
                <a:spcPct val="0"/>
              </a:spcAft>
              <a:defRPr sz="3500">
                <a:solidFill>
                  <a:schemeClr val="tx1"/>
                </a:solidFill>
                <a:latin typeface="Arial" charset="0"/>
              </a:defRPr>
            </a:lvl7pPr>
            <a:lvl8pPr marL="3429000" indent="-228600" defTabSz="4389438" eaLnBrk="0" fontAlgn="base" hangingPunct="0">
              <a:spcBef>
                <a:spcPct val="0"/>
              </a:spcBef>
              <a:spcAft>
                <a:spcPct val="0"/>
              </a:spcAft>
              <a:defRPr sz="3500">
                <a:solidFill>
                  <a:schemeClr val="tx1"/>
                </a:solidFill>
                <a:latin typeface="Arial" charset="0"/>
              </a:defRPr>
            </a:lvl8pPr>
            <a:lvl9pPr marL="3886200" indent="-228600" defTabSz="4389438" eaLnBrk="0" fontAlgn="base" hangingPunct="0">
              <a:spcBef>
                <a:spcPct val="0"/>
              </a:spcBef>
              <a:spcAft>
                <a:spcPct val="0"/>
              </a:spcAft>
              <a:defRPr sz="3500">
                <a:solidFill>
                  <a:schemeClr val="tx1"/>
                </a:solidFill>
                <a:latin typeface="Arial" charset="0"/>
              </a:defRPr>
            </a:lvl9pPr>
          </a:lstStyle>
          <a:p>
            <a:pPr algn="just"/>
            <a:r>
              <a:rPr lang="en-GB" sz="750" b="1" dirty="0"/>
              <a:t>[1] </a:t>
            </a:r>
            <a:r>
              <a:rPr lang="en-GB" sz="750" dirty="0"/>
              <a:t>J. Seminario, “</a:t>
            </a:r>
            <a:r>
              <a:rPr lang="en-GB" sz="750" dirty="0" smtClean="0"/>
              <a:t>Histerectomía Laparoscópica</a:t>
            </a:r>
            <a:r>
              <a:rPr lang="en-GB" sz="750" dirty="0"/>
              <a:t>”, Rev. Per. Ginecol. Obstet. Vol. 55, </a:t>
            </a:r>
            <a:r>
              <a:rPr lang="en-GB" sz="750" dirty="0" smtClean="0"/>
              <a:t>pp. 93-99</a:t>
            </a:r>
            <a:r>
              <a:rPr lang="en-GB" sz="750" dirty="0"/>
              <a:t>, 2009.</a:t>
            </a:r>
          </a:p>
          <a:p>
            <a:pPr algn="just"/>
            <a:r>
              <a:rPr lang="es-ES" sz="750" b="1" dirty="0"/>
              <a:t>[2]</a:t>
            </a:r>
            <a:r>
              <a:rPr lang="es-ES" sz="750" dirty="0"/>
              <a:t> CONMED Endosurgery sitio web, En </a:t>
            </a:r>
            <a:r>
              <a:rPr lang="es-ES" sz="750" dirty="0" smtClean="0"/>
              <a:t>línea.</a:t>
            </a:r>
            <a:r>
              <a:rPr lang="en-GB" sz="750" dirty="0" smtClean="0"/>
              <a:t>, </a:t>
            </a:r>
            <a:r>
              <a:rPr lang="en-GB" sz="750" dirty="0"/>
              <a:t>2010.</a:t>
            </a:r>
          </a:p>
          <a:p>
            <a:pPr algn="just"/>
            <a:r>
              <a:rPr lang="en-GB" sz="750" b="1" dirty="0"/>
              <a:t>[3]</a:t>
            </a:r>
            <a:r>
              <a:rPr lang="en-GB" sz="750" dirty="0"/>
              <a:t> C. Wood, P. Maher</a:t>
            </a:r>
            <a:r>
              <a:rPr lang="en-GB" sz="750" dirty="0" smtClean="0"/>
              <a:t>, “</a:t>
            </a:r>
            <a:r>
              <a:rPr lang="en-GB" sz="750" dirty="0"/>
              <a:t>Laparoscopic hysterectomy”, Baillikre’s Clinical Obstetrics </a:t>
            </a:r>
            <a:r>
              <a:rPr lang="en-GB" sz="750" dirty="0" smtClean="0"/>
              <a:t>and Gynaecology</a:t>
            </a:r>
            <a:r>
              <a:rPr lang="en-GB" sz="750" dirty="0"/>
              <a:t>, Vol. 11, No. 1, March 1997.</a:t>
            </a:r>
          </a:p>
          <a:p>
            <a:pPr algn="just"/>
            <a:r>
              <a:rPr lang="es-ES" sz="750" b="1" dirty="0"/>
              <a:t>[4]</a:t>
            </a:r>
            <a:r>
              <a:rPr lang="es-ES" sz="750" dirty="0"/>
              <a:t> M.C. </a:t>
            </a:r>
            <a:r>
              <a:rPr lang="es-ES" sz="750" dirty="0" smtClean="0"/>
              <a:t>Piña</a:t>
            </a:r>
            <a:r>
              <a:rPr lang="es-ES" sz="750" dirty="0"/>
              <a:t>, La Ciencia en </a:t>
            </a:r>
            <a:r>
              <a:rPr lang="es-ES" sz="750" dirty="0" smtClean="0"/>
              <a:t>México </a:t>
            </a:r>
            <a:r>
              <a:rPr lang="es-ES" sz="750" dirty="0"/>
              <a:t>sitio web, 1998. En </a:t>
            </a:r>
            <a:r>
              <a:rPr lang="es-ES" sz="750" dirty="0" smtClean="0"/>
              <a:t>línea</a:t>
            </a:r>
            <a:r>
              <a:rPr lang="en-GB" sz="750" dirty="0" smtClean="0"/>
              <a:t>.</a:t>
            </a:r>
            <a:endParaRPr lang="en-GB" sz="750" dirty="0"/>
          </a:p>
          <a:p>
            <a:pPr algn="just"/>
            <a:r>
              <a:rPr lang="it-IT" sz="750" b="1" dirty="0"/>
              <a:t>[5]</a:t>
            </a:r>
            <a:r>
              <a:rPr lang="it-IT" sz="750" dirty="0"/>
              <a:t> R. Al-Fadhli, T. Tulandi et al, “Laparoscopic Instrumentation”, Clinical </a:t>
            </a:r>
            <a:r>
              <a:rPr lang="it-IT" sz="750" dirty="0" smtClean="0"/>
              <a:t>Gynecology, </a:t>
            </a:r>
            <a:r>
              <a:rPr lang="en-GB" sz="750" dirty="0" smtClean="0"/>
              <a:t>First </a:t>
            </a:r>
            <a:r>
              <a:rPr lang="en-GB" sz="750" dirty="0"/>
              <a:t>Edition, 2006.</a:t>
            </a:r>
          </a:p>
          <a:p>
            <a:pPr algn="just"/>
            <a:r>
              <a:rPr lang="en-GB" sz="750" b="1" dirty="0"/>
              <a:t>[6]</a:t>
            </a:r>
            <a:r>
              <a:rPr lang="en-GB" sz="750" dirty="0"/>
              <a:t> L. Poggi (20/05/2012, 9:43 p.m.),“</a:t>
            </a:r>
            <a:r>
              <a:rPr lang="en-GB" sz="750" dirty="0" smtClean="0"/>
              <a:t>Cirugía Laparoscópica</a:t>
            </a:r>
            <a:r>
              <a:rPr lang="en-GB" sz="750" dirty="0"/>
              <a:t>”,</a:t>
            </a:r>
          </a:p>
          <a:p>
            <a:pPr algn="just"/>
            <a:r>
              <a:rPr lang="en-GB" sz="750" dirty="0"/>
              <a:t>Sistema de Bibliotecas sitio web, En </a:t>
            </a:r>
            <a:r>
              <a:rPr lang="en-GB" sz="750" dirty="0" smtClean="0"/>
              <a:t>línea</a:t>
            </a:r>
            <a:r>
              <a:rPr lang="en-GB" sz="750" dirty="0"/>
              <a:t>. </a:t>
            </a:r>
            <a:endParaRPr lang="en-GB" sz="750" dirty="0" smtClean="0"/>
          </a:p>
          <a:p>
            <a:pPr algn="just"/>
            <a:r>
              <a:rPr lang="en-GB" sz="750" b="1" dirty="0" smtClean="0"/>
              <a:t>[</a:t>
            </a:r>
            <a:r>
              <a:rPr lang="en-GB" sz="750" b="1" dirty="0"/>
              <a:t>7]</a:t>
            </a:r>
            <a:r>
              <a:rPr lang="en-GB" sz="750" dirty="0"/>
              <a:t> F. Nezhat, A. Mahdavi et al, “</a:t>
            </a:r>
            <a:r>
              <a:rPr lang="en-GB" sz="750" dirty="0" smtClean="0"/>
              <a:t>Laparoscopic </a:t>
            </a:r>
            <a:r>
              <a:rPr lang="en-GB" sz="750" dirty="0"/>
              <a:t>Procedures”, Clinical </a:t>
            </a:r>
            <a:r>
              <a:rPr lang="en-GB" sz="750" dirty="0" smtClean="0"/>
              <a:t>Gynecology</a:t>
            </a:r>
            <a:r>
              <a:rPr lang="en-GB" sz="750" dirty="0"/>
              <a:t>, </a:t>
            </a:r>
            <a:r>
              <a:rPr lang="en-GB" sz="750" dirty="0" smtClean="0"/>
              <a:t>First Edition</a:t>
            </a:r>
            <a:r>
              <a:rPr lang="en-GB" sz="750" dirty="0"/>
              <a:t>, 2006.</a:t>
            </a:r>
          </a:p>
          <a:p>
            <a:pPr algn="just"/>
            <a:r>
              <a:rPr lang="es-ES" sz="750" b="1" dirty="0"/>
              <a:t>[8]</a:t>
            </a:r>
            <a:r>
              <a:rPr lang="es-ES" sz="750" dirty="0"/>
              <a:t> J. Reveles, G. Villegas et al, “</a:t>
            </a:r>
            <a:r>
              <a:rPr lang="es-ES" sz="750" dirty="0" smtClean="0"/>
              <a:t>Histerectomía obstétrica</a:t>
            </a:r>
            <a:r>
              <a:rPr lang="es-ES" sz="750" dirty="0"/>
              <a:t>: incidencia, indicaciones </a:t>
            </a:r>
            <a:r>
              <a:rPr lang="es-ES" sz="750" dirty="0" smtClean="0"/>
              <a:t>y complicaciones</a:t>
            </a:r>
            <a:r>
              <a:rPr lang="es-ES" sz="750" dirty="0"/>
              <a:t>”, Ginecol. Obstet. Mex.; 76(3): pp. 156-60, 2008.</a:t>
            </a:r>
          </a:p>
          <a:p>
            <a:pPr algn="just"/>
            <a:r>
              <a:rPr lang="en-GB" sz="750" b="1" dirty="0"/>
              <a:t>[9]</a:t>
            </a:r>
            <a:r>
              <a:rPr lang="en-GB" sz="750" dirty="0"/>
              <a:t> M. Baggish, R. Valle et al, “Hysteroscopy: visual perspectivas of uterine </a:t>
            </a:r>
            <a:r>
              <a:rPr lang="en-GB" sz="750" dirty="0" smtClean="0"/>
              <a:t>anatomy, physiology </a:t>
            </a:r>
            <a:r>
              <a:rPr lang="en-GB" sz="750" dirty="0"/>
              <a:t>and pathology”, Third Edition, 2007.</a:t>
            </a:r>
          </a:p>
          <a:p>
            <a:pPr algn="just"/>
            <a:r>
              <a:rPr lang="en-GB" sz="750" b="1" dirty="0"/>
              <a:t>[10]</a:t>
            </a:r>
            <a:r>
              <a:rPr lang="en-GB" sz="750" dirty="0"/>
              <a:t> E. Hilario, “</a:t>
            </a:r>
            <a:r>
              <a:rPr lang="en-GB" sz="750" dirty="0" smtClean="0"/>
              <a:t>Morfología </a:t>
            </a:r>
            <a:r>
              <a:rPr lang="en-GB" sz="750" dirty="0"/>
              <a:t>del </a:t>
            </a:r>
            <a:r>
              <a:rPr lang="en-GB" sz="750" dirty="0" smtClean="0"/>
              <a:t>cérvix </a:t>
            </a:r>
            <a:r>
              <a:rPr lang="en-GB" sz="750" dirty="0"/>
              <a:t>uterino”, Octavo Symposium Internacional </a:t>
            </a:r>
            <a:r>
              <a:rPr lang="en-GB" sz="750" dirty="0" smtClean="0"/>
              <a:t>sobre </a:t>
            </a:r>
            <a:r>
              <a:rPr lang="es-ES" sz="750" dirty="0" smtClean="0"/>
              <a:t>Regulación </a:t>
            </a:r>
            <a:r>
              <a:rPr lang="es-ES" sz="750" dirty="0"/>
              <a:t>Natural de la Fertilidad: Aplicaciones a la Salud Reproductiva, 2004.</a:t>
            </a:r>
          </a:p>
          <a:p>
            <a:pPr algn="just"/>
            <a:r>
              <a:rPr lang="en-GB" sz="750" b="1" dirty="0"/>
              <a:t>[11</a:t>
            </a:r>
            <a:r>
              <a:rPr lang="en-GB" sz="750" b="1" dirty="0" smtClean="0"/>
              <a:t>] </a:t>
            </a:r>
            <a:r>
              <a:rPr lang="en-GB" sz="750" dirty="0" smtClean="0"/>
              <a:t>(</a:t>
            </a:r>
            <a:r>
              <a:rPr lang="en-GB" sz="750" dirty="0"/>
              <a:t>12/11/2012 9:05 p.m.), “</a:t>
            </a:r>
            <a:r>
              <a:rPr lang="en-GB" sz="750" dirty="0" smtClean="0"/>
              <a:t>Histología</a:t>
            </a:r>
            <a:r>
              <a:rPr lang="en-GB" sz="750" dirty="0"/>
              <a:t>”, En </a:t>
            </a:r>
            <a:r>
              <a:rPr lang="en-GB" sz="750" dirty="0" smtClean="0"/>
              <a:t>línea.</a:t>
            </a:r>
            <a:endParaRPr lang="es-ES" sz="750" dirty="0" smtClean="0">
              <a:latin typeface="Arial" pitchFamily="34" charset="0"/>
              <a:cs typeface="Arial" pitchFamily="34" charset="0"/>
            </a:endParaRPr>
          </a:p>
        </p:txBody>
      </p:sp>
    </p:spTree>
    <p:extLst>
      <p:ext uri="{BB962C8B-B14F-4D97-AF65-F5344CB8AC3E}">
        <p14:creationId xmlns:p14="http://schemas.microsoft.com/office/powerpoint/2010/main" val="159038302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5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5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255</TotalTime>
  <Words>1125</Words>
  <Application>Microsoft Office PowerPoint</Application>
  <PresentationFormat>Custom</PresentationFormat>
  <Paragraphs>142</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Default Design</vt:lpstr>
      <vt:lpstr>PowerPoint Presentation</vt:lpstr>
      <vt:lpstr>PowerPoint Presentation</vt:lpstr>
    </vt:vector>
  </TitlesOfParts>
  <Company>Graphicsland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a scientific poster</dc:title>
  <dc:subject>Template For Scientific Poster Presentation</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Gustavo</cp:lastModifiedBy>
  <cp:revision>37</cp:revision>
  <dcterms:created xsi:type="dcterms:W3CDTF">2004-07-27T20:30:49Z</dcterms:created>
  <dcterms:modified xsi:type="dcterms:W3CDTF">2012-11-21T21:42:56Z</dcterms:modified>
  <cp:category>scientific poster template</cp:category>
</cp:coreProperties>
</file>