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
  </p:notesMasterIdLst>
  <p:sldIdLst>
    <p:sldId id="256" r:id="rId2"/>
  </p:sldIdLst>
  <p:sldSz cx="39593838" cy="32399288"/>
  <p:notesSz cx="10018713" cy="6886575"/>
  <p:defaultTextStyle>
    <a:defPPr>
      <a:defRPr lang="en-GB"/>
    </a:defPPr>
    <a:lvl1pPr algn="l" defTabSz="448973" rtl="0" eaLnBrk="0" fontAlgn="base" hangingPunct="0">
      <a:spcBef>
        <a:spcPct val="0"/>
      </a:spcBef>
      <a:spcAft>
        <a:spcPct val="0"/>
      </a:spcAft>
      <a:buClr>
        <a:srgbClr val="000000"/>
      </a:buClr>
      <a:buSzPct val="100000"/>
      <a:buFont typeface="Times New Roman" pitchFamily="16" charset="0"/>
      <a:defRPr sz="2200" kern="1200">
        <a:solidFill>
          <a:schemeClr val="bg1"/>
        </a:solidFill>
        <a:latin typeface="Times New Roman" pitchFamily="16" charset="0"/>
        <a:ea typeface="+mn-ea"/>
        <a:cs typeface="+mn-cs"/>
      </a:defRPr>
    </a:lvl1pPr>
    <a:lvl2pPr marL="456909" algn="l" defTabSz="448973" rtl="0" eaLnBrk="0" fontAlgn="base" hangingPunct="0">
      <a:spcBef>
        <a:spcPct val="0"/>
      </a:spcBef>
      <a:spcAft>
        <a:spcPct val="0"/>
      </a:spcAft>
      <a:buClr>
        <a:srgbClr val="000000"/>
      </a:buClr>
      <a:buSzPct val="100000"/>
      <a:buFont typeface="Times New Roman" pitchFamily="16" charset="0"/>
      <a:defRPr sz="2200" kern="1200">
        <a:solidFill>
          <a:schemeClr val="bg1"/>
        </a:solidFill>
        <a:latin typeface="Times New Roman" pitchFamily="16" charset="0"/>
        <a:ea typeface="+mn-ea"/>
        <a:cs typeface="+mn-cs"/>
      </a:defRPr>
    </a:lvl2pPr>
    <a:lvl3pPr marL="913814" algn="l" defTabSz="448973" rtl="0" eaLnBrk="0" fontAlgn="base" hangingPunct="0">
      <a:spcBef>
        <a:spcPct val="0"/>
      </a:spcBef>
      <a:spcAft>
        <a:spcPct val="0"/>
      </a:spcAft>
      <a:buClr>
        <a:srgbClr val="000000"/>
      </a:buClr>
      <a:buSzPct val="100000"/>
      <a:buFont typeface="Times New Roman" pitchFamily="16" charset="0"/>
      <a:defRPr sz="2200" kern="1200">
        <a:solidFill>
          <a:schemeClr val="bg1"/>
        </a:solidFill>
        <a:latin typeface="Times New Roman" pitchFamily="16" charset="0"/>
        <a:ea typeface="+mn-ea"/>
        <a:cs typeface="+mn-cs"/>
      </a:defRPr>
    </a:lvl3pPr>
    <a:lvl4pPr marL="1370724" algn="l" defTabSz="448973" rtl="0" eaLnBrk="0" fontAlgn="base" hangingPunct="0">
      <a:spcBef>
        <a:spcPct val="0"/>
      </a:spcBef>
      <a:spcAft>
        <a:spcPct val="0"/>
      </a:spcAft>
      <a:buClr>
        <a:srgbClr val="000000"/>
      </a:buClr>
      <a:buSzPct val="100000"/>
      <a:buFont typeface="Times New Roman" pitchFamily="16" charset="0"/>
      <a:defRPr sz="2200" kern="1200">
        <a:solidFill>
          <a:schemeClr val="bg1"/>
        </a:solidFill>
        <a:latin typeface="Times New Roman" pitchFamily="16" charset="0"/>
        <a:ea typeface="+mn-ea"/>
        <a:cs typeface="+mn-cs"/>
      </a:defRPr>
    </a:lvl4pPr>
    <a:lvl5pPr marL="1827629" algn="l" defTabSz="448973" rtl="0" eaLnBrk="0" fontAlgn="base" hangingPunct="0">
      <a:spcBef>
        <a:spcPct val="0"/>
      </a:spcBef>
      <a:spcAft>
        <a:spcPct val="0"/>
      </a:spcAft>
      <a:buClr>
        <a:srgbClr val="000000"/>
      </a:buClr>
      <a:buSzPct val="100000"/>
      <a:buFont typeface="Times New Roman" pitchFamily="16" charset="0"/>
      <a:defRPr sz="2200" kern="1200">
        <a:solidFill>
          <a:schemeClr val="bg1"/>
        </a:solidFill>
        <a:latin typeface="Times New Roman" pitchFamily="16" charset="0"/>
        <a:ea typeface="+mn-ea"/>
        <a:cs typeface="+mn-cs"/>
      </a:defRPr>
    </a:lvl5pPr>
    <a:lvl6pPr marL="2284543" algn="l" defTabSz="913814" rtl="0" eaLnBrk="1" latinLnBrk="1" hangingPunct="1">
      <a:defRPr sz="2200" kern="1200">
        <a:solidFill>
          <a:schemeClr val="bg1"/>
        </a:solidFill>
        <a:latin typeface="Times New Roman" pitchFamily="16" charset="0"/>
        <a:ea typeface="+mn-ea"/>
        <a:cs typeface="+mn-cs"/>
      </a:defRPr>
    </a:lvl6pPr>
    <a:lvl7pPr marL="2741448" algn="l" defTabSz="913814" rtl="0" eaLnBrk="1" latinLnBrk="1" hangingPunct="1">
      <a:defRPr sz="2200" kern="1200">
        <a:solidFill>
          <a:schemeClr val="bg1"/>
        </a:solidFill>
        <a:latin typeface="Times New Roman" pitchFamily="16" charset="0"/>
        <a:ea typeface="+mn-ea"/>
        <a:cs typeface="+mn-cs"/>
      </a:defRPr>
    </a:lvl7pPr>
    <a:lvl8pPr marL="3198357" algn="l" defTabSz="913814" rtl="0" eaLnBrk="1" latinLnBrk="1" hangingPunct="1">
      <a:defRPr sz="2200" kern="1200">
        <a:solidFill>
          <a:schemeClr val="bg1"/>
        </a:solidFill>
        <a:latin typeface="Times New Roman" pitchFamily="16" charset="0"/>
        <a:ea typeface="+mn-ea"/>
        <a:cs typeface="+mn-cs"/>
      </a:defRPr>
    </a:lvl8pPr>
    <a:lvl9pPr marL="3655262" algn="l" defTabSz="913814" rtl="0" eaLnBrk="1" latinLnBrk="1" hangingPunct="1">
      <a:defRPr sz="2200" kern="1200">
        <a:solidFill>
          <a:schemeClr val="bg1"/>
        </a:solidFill>
        <a:latin typeface="Times New Roman" pitchFamily="16" charset="0"/>
        <a:ea typeface="+mn-ea"/>
        <a:cs typeface="+mn-cs"/>
      </a:defRPr>
    </a:lvl9pPr>
  </p:defaultTextStyle>
  <p:extLst>
    <p:ext uri="{EFAFB233-063F-42B5-8137-9DF3F51BA10A}">
      <p15:sldGuideLst xmlns:p15="http://schemas.microsoft.com/office/powerpoint/2012/main">
        <p15:guide id="1" orient="horz" pos="2130" userDrawn="1">
          <p15:clr>
            <a:srgbClr val="A4A3A4"/>
          </p15:clr>
        </p15:guide>
        <p15:guide id="2" pos="3031" userDrawn="1">
          <p15:clr>
            <a:srgbClr val="A4A3A4"/>
          </p15:clr>
        </p15:guide>
        <p15:guide id="3" orient="horz" pos="1597">
          <p15:clr>
            <a:srgbClr val="A4A3A4"/>
          </p15:clr>
        </p15:guide>
        <p15:guide id="4" pos="37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1980">
          <p15:clr>
            <a:srgbClr val="A4A3A4"/>
          </p15:clr>
        </p15:guide>
        <p15:guide id="4" pos="3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elly  Gordillo Castillo" initials="NGC [7]" lastIdx="1" clrIdx="6">
    <p:extLst/>
  </p:cmAuthor>
  <p:cmAuthor id="1" name="Nelly  Gordillo Castillo" initials="NGC" lastIdx="1" clrIdx="0">
    <p:extLst/>
  </p:cmAuthor>
  <p:cmAuthor id="8" name="Nelly  Gordillo Castillo" initials="NGC [8]" lastIdx="1" clrIdx="7">
    <p:extLst/>
  </p:cmAuthor>
  <p:cmAuthor id="2" name="Nelly  Gordillo Castillo" initials="NGC [2]" lastIdx="1" clrIdx="1">
    <p:extLst/>
  </p:cmAuthor>
  <p:cmAuthor id="9" name="Nelly  Gordillo Castillo" initials="NGC [9]" lastIdx="1" clrIdx="8">
    <p:extLst/>
  </p:cmAuthor>
  <p:cmAuthor id="3" name="Nelly  Gordillo Castillo" initials="NGC [3]" lastIdx="1" clrIdx="2">
    <p:extLst/>
  </p:cmAuthor>
  <p:cmAuthor id="10" name="Nelly  Gordillo Castillo" initials="NGC [10]" lastIdx="1" clrIdx="9">
    <p:extLst/>
  </p:cmAuthor>
  <p:cmAuthor id="4" name="Nelly  Gordillo Castillo" initials="NGC [4]" lastIdx="1" clrIdx="3">
    <p:extLst/>
  </p:cmAuthor>
  <p:cmAuthor id="11" name="Nelly  Gordillo Castillo" initials="NGC [11]" lastIdx="1" clrIdx="10">
    <p:extLst/>
  </p:cmAuthor>
  <p:cmAuthor id="5" name="Nelly  Gordillo Castillo" initials="NGC [5]" lastIdx="1" clrIdx="4">
    <p:extLst/>
  </p:cmAuthor>
  <p:cmAuthor id="12" name="Nelly  Gordillo Castillo" initials="NGC [12]" lastIdx="1" clrIdx="11">
    <p:extLst/>
  </p:cmAuthor>
  <p:cmAuthor id="6" name="Nelly  Gordillo Castillo" initials="NGC [6]"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FFA347"/>
    <a:srgbClr val="FFAD5B"/>
    <a:srgbClr val="FFFFEB"/>
    <a:srgbClr val="FFFFF5"/>
    <a:srgbClr val="FFFFE5"/>
    <a:srgbClr val="FFFFCC"/>
    <a:srgbClr val="FFFFEF"/>
    <a:srgbClr val="C7792B"/>
    <a:srgbClr val="FFB8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34" autoAdjust="0"/>
    <p:restoredTop sz="94259" autoAdjust="0"/>
  </p:normalViewPr>
  <p:slideViewPr>
    <p:cSldViewPr>
      <p:cViewPr>
        <p:scale>
          <a:sx n="10" d="100"/>
          <a:sy n="10" d="100"/>
        </p:scale>
        <p:origin x="2664" y="588"/>
      </p:cViewPr>
      <p:guideLst>
        <p:guide orient="horz" pos="2130"/>
        <p:guide pos="3031"/>
        <p:guide orient="horz" pos="1597"/>
        <p:guide pos="3702"/>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 orient="horz" pos="1980"/>
        <p:guide pos="3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1" y="0"/>
            <a:ext cx="10018713" cy="6886575"/>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ko-KR" altLang="en-US"/>
          </a:p>
        </p:txBody>
      </p:sp>
      <p:sp>
        <p:nvSpPr>
          <p:cNvPr id="2050" name="Rectangle 2"/>
          <p:cNvSpPr>
            <a:spLocks noGrp="1" noChangeArrowheads="1"/>
          </p:cNvSpPr>
          <p:nvPr>
            <p:ph type="hdr"/>
          </p:nvPr>
        </p:nvSpPr>
        <p:spPr bwMode="auto">
          <a:xfrm>
            <a:off x="0" y="0"/>
            <a:ext cx="4325738" cy="3600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640" tIns="44640" rIns="89640" bIns="44640" numCol="1" anchor="t"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ea typeface="DejaVuSans" charset="0"/>
                <a:cs typeface="DejaVuSans" charset="0"/>
              </a:defRPr>
            </a:lvl1pPr>
          </a:lstStyle>
          <a:p>
            <a:endParaRPr lang="en-GB" dirty="0"/>
          </a:p>
        </p:txBody>
      </p:sp>
      <p:sp>
        <p:nvSpPr>
          <p:cNvPr id="2051" name="Rectangle 3"/>
          <p:cNvSpPr>
            <a:spLocks noGrp="1" noChangeArrowheads="1"/>
          </p:cNvSpPr>
          <p:nvPr>
            <p:ph type="dt"/>
          </p:nvPr>
        </p:nvSpPr>
        <p:spPr bwMode="auto">
          <a:xfrm>
            <a:off x="5626000" y="0"/>
            <a:ext cx="4431976" cy="3600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640" tIns="44640" rIns="89640" bIns="4464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ea typeface="DejaVuSans" charset="0"/>
                <a:cs typeface="DejaVuSans" charset="0"/>
              </a:defRPr>
            </a:lvl1pPr>
          </a:lstStyle>
          <a:p>
            <a:endParaRPr lang="en-GB" dirty="0"/>
          </a:p>
        </p:txBody>
      </p:sp>
      <p:sp>
        <p:nvSpPr>
          <p:cNvPr id="2052" name="Rectangle 4"/>
          <p:cNvSpPr>
            <a:spLocks noGrp="1" noRot="1" noChangeAspect="1" noChangeArrowheads="1"/>
          </p:cNvSpPr>
          <p:nvPr>
            <p:ph type="sldImg"/>
          </p:nvPr>
        </p:nvSpPr>
        <p:spPr bwMode="auto">
          <a:xfrm>
            <a:off x="-10182225" y="-10601325"/>
            <a:ext cx="30318075" cy="2480945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3" name="Rectangle 5"/>
          <p:cNvSpPr>
            <a:spLocks noGrp="1" noChangeArrowheads="1"/>
          </p:cNvSpPr>
          <p:nvPr>
            <p:ph type="body"/>
          </p:nvPr>
        </p:nvSpPr>
        <p:spPr bwMode="auto">
          <a:xfrm>
            <a:off x="1297952" y="3297612"/>
            <a:ext cx="7353523" cy="30902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640" tIns="44640" rIns="89640" bIns="44640" numCol="1" anchor="t" anchorCtr="0" compatLnSpc="1">
            <a:prstTxWarp prst="textNoShape">
              <a:avLst/>
            </a:prstTxWarp>
          </a:bodyPr>
          <a:lstStyle/>
          <a:p>
            <a:pPr lvl="0"/>
            <a:endParaRPr lang="ko-KR" altLang="ko-KR"/>
          </a:p>
        </p:txBody>
      </p:sp>
      <p:sp>
        <p:nvSpPr>
          <p:cNvPr id="2054" name="Rectangle 6"/>
          <p:cNvSpPr>
            <a:spLocks noGrp="1" noChangeArrowheads="1"/>
          </p:cNvSpPr>
          <p:nvPr>
            <p:ph type="ftr"/>
          </p:nvPr>
        </p:nvSpPr>
        <p:spPr bwMode="auto">
          <a:xfrm>
            <a:off x="0" y="6543938"/>
            <a:ext cx="4325738" cy="3590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640" tIns="44640" rIns="89640" bIns="4464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ea typeface="DejaVuSans" charset="0"/>
                <a:cs typeface="DejaVuSans" charset="0"/>
              </a:defRPr>
            </a:lvl1pPr>
          </a:lstStyle>
          <a:p>
            <a:endParaRPr lang="en-GB" dirty="0"/>
          </a:p>
        </p:txBody>
      </p:sp>
      <p:sp>
        <p:nvSpPr>
          <p:cNvPr id="2055" name="Rectangle 7"/>
          <p:cNvSpPr>
            <a:spLocks noGrp="1" noChangeArrowheads="1"/>
          </p:cNvSpPr>
          <p:nvPr>
            <p:ph type="sldNum"/>
          </p:nvPr>
        </p:nvSpPr>
        <p:spPr bwMode="auto">
          <a:xfrm>
            <a:off x="5626000" y="6543938"/>
            <a:ext cx="4431976" cy="3590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640" tIns="44640" rIns="89640" bIns="4464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ea typeface="DejaVuSans" charset="0"/>
                <a:cs typeface="DejaVuSans" charset="0"/>
              </a:defRPr>
            </a:lvl1pPr>
          </a:lstStyle>
          <a:p>
            <a:fld id="{6C979847-D56A-431E-A1E9-14C3AB57B510}" type="slidenum">
              <a:rPr lang="en-GB"/>
              <a:pPr/>
              <a:t>‹Nº›</a:t>
            </a:fld>
            <a:endParaRPr lang="en-GB" dirty="0"/>
          </a:p>
        </p:txBody>
      </p:sp>
    </p:spTree>
    <p:extLst>
      <p:ext uri="{BB962C8B-B14F-4D97-AF65-F5344CB8AC3E}">
        <p14:creationId xmlns:p14="http://schemas.microsoft.com/office/powerpoint/2010/main" val="1840239523"/>
      </p:ext>
    </p:extLst>
  </p:cSld>
  <p:clrMap bg1="lt1" tx1="dk1" bg2="lt2" tx2="dk2" accent1="accent1" accent2="accent2" accent3="accent3" accent4="accent4" accent5="accent5" accent6="accent6" hlink="hlink" folHlink="folHlink"/>
  <p:notesStyle>
    <a:lvl1pPr algn="l" defTabSz="448973" rtl="0" eaLnBrk="0" fontAlgn="base" hangingPunct="0">
      <a:spcBef>
        <a:spcPct val="30000"/>
      </a:spcBef>
      <a:spcAft>
        <a:spcPct val="0"/>
      </a:spcAft>
      <a:buClr>
        <a:srgbClr val="000000"/>
      </a:buClr>
      <a:buSzPct val="100000"/>
      <a:buFont typeface="Times New Roman" pitchFamily="16" charset="0"/>
      <a:defRPr sz="1300" kern="1200">
        <a:solidFill>
          <a:srgbClr val="000000"/>
        </a:solidFill>
        <a:latin typeface="Times New Roman" pitchFamily="16" charset="0"/>
        <a:ea typeface="+mn-ea"/>
        <a:cs typeface="+mn-cs"/>
      </a:defRPr>
    </a:lvl1pPr>
    <a:lvl2pPr marL="742474" indent="-285570" algn="l" defTabSz="448973" rtl="0" eaLnBrk="0" fontAlgn="base" hangingPunct="0">
      <a:spcBef>
        <a:spcPct val="30000"/>
      </a:spcBef>
      <a:spcAft>
        <a:spcPct val="0"/>
      </a:spcAft>
      <a:buClr>
        <a:srgbClr val="000000"/>
      </a:buClr>
      <a:buSzPct val="100000"/>
      <a:buFont typeface="Times New Roman" pitchFamily="16" charset="0"/>
      <a:defRPr sz="1300" kern="1200">
        <a:solidFill>
          <a:srgbClr val="000000"/>
        </a:solidFill>
        <a:latin typeface="Times New Roman" pitchFamily="16" charset="0"/>
        <a:ea typeface="+mn-ea"/>
        <a:cs typeface="+mn-cs"/>
      </a:defRPr>
    </a:lvl2pPr>
    <a:lvl3pPr marL="1142269" indent="-228455" algn="l" defTabSz="448973" rtl="0" eaLnBrk="0" fontAlgn="base" hangingPunct="0">
      <a:spcBef>
        <a:spcPct val="30000"/>
      </a:spcBef>
      <a:spcAft>
        <a:spcPct val="0"/>
      </a:spcAft>
      <a:buClr>
        <a:srgbClr val="000000"/>
      </a:buClr>
      <a:buSzPct val="100000"/>
      <a:buFont typeface="Times New Roman" pitchFamily="16" charset="0"/>
      <a:defRPr sz="1300" kern="1200">
        <a:solidFill>
          <a:srgbClr val="000000"/>
        </a:solidFill>
        <a:latin typeface="Times New Roman" pitchFamily="16" charset="0"/>
        <a:ea typeface="+mn-ea"/>
        <a:cs typeface="+mn-cs"/>
      </a:defRPr>
    </a:lvl3pPr>
    <a:lvl4pPr marL="1599174" indent="-228455" algn="l" defTabSz="448973" rtl="0" eaLnBrk="0" fontAlgn="base" hangingPunct="0">
      <a:spcBef>
        <a:spcPct val="30000"/>
      </a:spcBef>
      <a:spcAft>
        <a:spcPct val="0"/>
      </a:spcAft>
      <a:buClr>
        <a:srgbClr val="000000"/>
      </a:buClr>
      <a:buSzPct val="100000"/>
      <a:buFont typeface="Times New Roman" pitchFamily="16" charset="0"/>
      <a:defRPr sz="1300" kern="1200">
        <a:solidFill>
          <a:srgbClr val="000000"/>
        </a:solidFill>
        <a:latin typeface="Times New Roman" pitchFamily="16" charset="0"/>
        <a:ea typeface="+mn-ea"/>
        <a:cs typeface="+mn-cs"/>
      </a:defRPr>
    </a:lvl4pPr>
    <a:lvl5pPr marL="2056088" indent="-228455" algn="l" defTabSz="448973" rtl="0" eaLnBrk="0" fontAlgn="base" hangingPunct="0">
      <a:spcBef>
        <a:spcPct val="30000"/>
      </a:spcBef>
      <a:spcAft>
        <a:spcPct val="0"/>
      </a:spcAft>
      <a:buClr>
        <a:srgbClr val="000000"/>
      </a:buClr>
      <a:buSzPct val="100000"/>
      <a:buFont typeface="Times New Roman" pitchFamily="16" charset="0"/>
      <a:defRPr sz="1300" kern="1200">
        <a:solidFill>
          <a:srgbClr val="000000"/>
        </a:solidFill>
        <a:latin typeface="Times New Roman" pitchFamily="16" charset="0"/>
        <a:ea typeface="+mn-ea"/>
        <a:cs typeface="+mn-cs"/>
      </a:defRPr>
    </a:lvl5pPr>
    <a:lvl6pPr marL="2284543" algn="l" defTabSz="913814" rtl="0" eaLnBrk="1" latinLnBrk="1" hangingPunct="1">
      <a:defRPr sz="1300" kern="1200">
        <a:solidFill>
          <a:schemeClr val="tx1"/>
        </a:solidFill>
        <a:latin typeface="+mn-lt"/>
        <a:ea typeface="+mn-ea"/>
        <a:cs typeface="+mn-cs"/>
      </a:defRPr>
    </a:lvl6pPr>
    <a:lvl7pPr marL="2741448" algn="l" defTabSz="913814" rtl="0" eaLnBrk="1" latinLnBrk="1" hangingPunct="1">
      <a:defRPr sz="1300" kern="1200">
        <a:solidFill>
          <a:schemeClr val="tx1"/>
        </a:solidFill>
        <a:latin typeface="+mn-lt"/>
        <a:ea typeface="+mn-ea"/>
        <a:cs typeface="+mn-cs"/>
      </a:defRPr>
    </a:lvl7pPr>
    <a:lvl8pPr marL="3198357" algn="l" defTabSz="913814" rtl="0" eaLnBrk="1" latinLnBrk="1" hangingPunct="1">
      <a:defRPr sz="1300" kern="1200">
        <a:solidFill>
          <a:schemeClr val="tx1"/>
        </a:solidFill>
        <a:latin typeface="+mn-lt"/>
        <a:ea typeface="+mn-ea"/>
        <a:cs typeface="+mn-cs"/>
      </a:defRPr>
    </a:lvl8pPr>
    <a:lvl9pPr marL="3655262" algn="l" defTabSz="913814" rtl="0" eaLnBrk="1" latinLnBrk="1"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B9F5072-3761-4C64-890D-AF4E8CF85E2C}" type="slidenum">
              <a:rPr lang="en-GB"/>
              <a:pPr/>
              <a:t>1</a:t>
            </a:fld>
            <a:endParaRPr lang="en-GB" dirty="0"/>
          </a:p>
        </p:txBody>
      </p:sp>
      <p:sp>
        <p:nvSpPr>
          <p:cNvPr id="5121" name="Rectangle 1"/>
          <p:cNvSpPr txBox="1">
            <a:spLocks noGrp="1" noRot="1" noChangeAspect="1" noChangeArrowheads="1"/>
          </p:cNvSpPr>
          <p:nvPr>
            <p:ph type="sldImg"/>
          </p:nvPr>
        </p:nvSpPr>
        <p:spPr bwMode="auto">
          <a:xfrm>
            <a:off x="-10180638" y="-10601325"/>
            <a:ext cx="30318076" cy="248094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2" name="Rectangle 2"/>
          <p:cNvSpPr txBox="1">
            <a:spLocks noGrp="1" noChangeArrowheads="1"/>
          </p:cNvSpPr>
          <p:nvPr>
            <p:ph type="body" idx="1"/>
          </p:nvPr>
        </p:nvSpPr>
        <p:spPr bwMode="auto">
          <a:xfrm>
            <a:off x="1297952" y="3297612"/>
            <a:ext cx="7355833" cy="309246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ko-KR" altLang="ko-KR" dirty="0"/>
          </a:p>
        </p:txBody>
      </p:sp>
    </p:spTree>
    <p:extLst>
      <p:ext uri="{BB962C8B-B14F-4D97-AF65-F5344CB8AC3E}">
        <p14:creationId xmlns:p14="http://schemas.microsoft.com/office/powerpoint/2010/main" val="2094783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969538" y="10064786"/>
            <a:ext cx="33654762" cy="6944847"/>
          </a:xfrm>
        </p:spPr>
        <p:txBody>
          <a:bodyPr/>
          <a:lstStyle/>
          <a:p>
            <a:r>
              <a:rPr lang="en-US"/>
              <a:t>Click to edit Master title style</a:t>
            </a:r>
            <a:endParaRPr lang="es-MX"/>
          </a:p>
        </p:txBody>
      </p:sp>
      <p:sp>
        <p:nvSpPr>
          <p:cNvPr id="3" name="Subtitle 2"/>
          <p:cNvSpPr>
            <a:spLocks noGrp="1"/>
          </p:cNvSpPr>
          <p:nvPr>
            <p:ph type="subTitle" idx="1"/>
          </p:nvPr>
        </p:nvSpPr>
        <p:spPr>
          <a:xfrm>
            <a:off x="5939076" y="18359597"/>
            <a:ext cx="27715687" cy="8279818"/>
          </a:xfrm>
        </p:spPr>
        <p:txBody>
          <a:bodyPr/>
          <a:lstStyle>
            <a:lvl1pPr marL="0" indent="0" algn="ctr">
              <a:buNone/>
              <a:defRPr>
                <a:solidFill>
                  <a:schemeClr val="tx1">
                    <a:tint val="75000"/>
                  </a:schemeClr>
                </a:solidFill>
              </a:defRPr>
            </a:lvl1pPr>
            <a:lvl2pPr marL="2056281" indent="0" algn="ctr">
              <a:buNone/>
              <a:defRPr>
                <a:solidFill>
                  <a:schemeClr val="tx1">
                    <a:tint val="75000"/>
                  </a:schemeClr>
                </a:solidFill>
              </a:defRPr>
            </a:lvl2pPr>
            <a:lvl3pPr marL="4112558" indent="0" algn="ctr">
              <a:buNone/>
              <a:defRPr>
                <a:solidFill>
                  <a:schemeClr val="tx1">
                    <a:tint val="75000"/>
                  </a:schemeClr>
                </a:solidFill>
              </a:defRPr>
            </a:lvl3pPr>
            <a:lvl4pPr marL="6168840" indent="0" algn="ctr">
              <a:buNone/>
              <a:defRPr>
                <a:solidFill>
                  <a:schemeClr val="tx1">
                    <a:tint val="75000"/>
                  </a:schemeClr>
                </a:solidFill>
              </a:defRPr>
            </a:lvl4pPr>
            <a:lvl5pPr marL="8225121" indent="0" algn="ctr">
              <a:buNone/>
              <a:defRPr>
                <a:solidFill>
                  <a:schemeClr val="tx1">
                    <a:tint val="75000"/>
                  </a:schemeClr>
                </a:solidFill>
              </a:defRPr>
            </a:lvl5pPr>
            <a:lvl6pPr marL="10281398" indent="0" algn="ctr">
              <a:buNone/>
              <a:defRPr>
                <a:solidFill>
                  <a:schemeClr val="tx1">
                    <a:tint val="75000"/>
                  </a:schemeClr>
                </a:solidFill>
              </a:defRPr>
            </a:lvl6pPr>
            <a:lvl7pPr marL="12337680" indent="0" algn="ctr">
              <a:buNone/>
              <a:defRPr>
                <a:solidFill>
                  <a:schemeClr val="tx1">
                    <a:tint val="75000"/>
                  </a:schemeClr>
                </a:solidFill>
              </a:defRPr>
            </a:lvl7pPr>
            <a:lvl8pPr marL="14393961" indent="0" algn="ctr">
              <a:buNone/>
              <a:defRPr>
                <a:solidFill>
                  <a:schemeClr val="tx1">
                    <a:tint val="75000"/>
                  </a:schemeClr>
                </a:solidFill>
              </a:defRPr>
            </a:lvl8pPr>
            <a:lvl9pPr marL="16450238" indent="0" algn="ctr">
              <a:buNone/>
              <a:defRPr>
                <a:solidFill>
                  <a:schemeClr val="tx1">
                    <a:tint val="75000"/>
                  </a:schemeClr>
                </a:solidFill>
              </a:defRPr>
            </a:lvl9pPr>
          </a:lstStyle>
          <a:p>
            <a:r>
              <a:rPr lang="en-US"/>
              <a:t>Click to edit Master subtitle style</a:t>
            </a:r>
            <a:endParaRPr lang="es-MX"/>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0DF326D-19D8-48C0-ACD7-C8252EBA4FFD}" type="slidenum">
              <a:rPr lang="en-GB" smtClean="0"/>
              <a:pPr/>
              <a:t>‹Nº›</a:t>
            </a:fld>
            <a:endParaRPr lang="en-GB" dirty="0"/>
          </a:p>
        </p:txBody>
      </p:sp>
    </p:spTree>
    <p:extLst>
      <p:ext uri="{BB962C8B-B14F-4D97-AF65-F5344CB8AC3E}">
        <p14:creationId xmlns:p14="http://schemas.microsoft.com/office/powerpoint/2010/main" val="11025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MX"/>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D22F3D8-6D62-430C-B3D3-F03531848FA7}" type="slidenum">
              <a:rPr lang="en-GB" smtClean="0"/>
              <a:pPr/>
              <a:t>‹Nº›</a:t>
            </a:fld>
            <a:endParaRPr lang="en-GB" dirty="0"/>
          </a:p>
        </p:txBody>
      </p:sp>
    </p:spTree>
    <p:extLst>
      <p:ext uri="{BB962C8B-B14F-4D97-AF65-F5344CB8AC3E}">
        <p14:creationId xmlns:p14="http://schemas.microsoft.com/office/powerpoint/2010/main" val="2027256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705532" y="1297476"/>
            <a:ext cx="8908614" cy="27644392"/>
          </a:xfrm>
        </p:spPr>
        <p:txBody>
          <a:bodyPr vert="eaVert"/>
          <a:lstStyle/>
          <a:p>
            <a:r>
              <a:rPr lang="en-US"/>
              <a:t>Click to edit Master title style</a:t>
            </a:r>
            <a:endParaRPr lang="es-MX"/>
          </a:p>
        </p:txBody>
      </p:sp>
      <p:sp>
        <p:nvSpPr>
          <p:cNvPr id="3" name="Vertical Text Placeholder 2"/>
          <p:cNvSpPr>
            <a:spLocks noGrp="1"/>
          </p:cNvSpPr>
          <p:nvPr>
            <p:ph type="body" orient="vert" idx="1"/>
          </p:nvPr>
        </p:nvSpPr>
        <p:spPr>
          <a:xfrm>
            <a:off x="1979692" y="1297476"/>
            <a:ext cx="26065943" cy="2764439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6F067F6-DF26-4A77-980D-8C73E3BF2D80}" type="slidenum">
              <a:rPr lang="en-GB" smtClean="0"/>
              <a:pPr/>
              <a:t>‹Nº›</a:t>
            </a:fld>
            <a:endParaRPr lang="en-GB" dirty="0"/>
          </a:p>
        </p:txBody>
      </p:sp>
    </p:spTree>
    <p:extLst>
      <p:ext uri="{BB962C8B-B14F-4D97-AF65-F5344CB8AC3E}">
        <p14:creationId xmlns:p14="http://schemas.microsoft.com/office/powerpoint/2010/main" val="2391138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MX"/>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D09A200-58B0-4B97-91BF-0692D10F447C}" type="slidenum">
              <a:rPr lang="en-GB" smtClean="0"/>
              <a:pPr/>
              <a:t>‹Nº›</a:t>
            </a:fld>
            <a:endParaRPr lang="en-GB" dirty="0"/>
          </a:p>
        </p:txBody>
      </p:sp>
    </p:spTree>
    <p:extLst>
      <p:ext uri="{BB962C8B-B14F-4D97-AF65-F5344CB8AC3E}">
        <p14:creationId xmlns:p14="http://schemas.microsoft.com/office/powerpoint/2010/main" val="1344432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27641" y="20819549"/>
            <a:ext cx="33654762" cy="6434859"/>
          </a:xfrm>
        </p:spPr>
        <p:txBody>
          <a:bodyPr anchor="t"/>
          <a:lstStyle>
            <a:lvl1pPr algn="l">
              <a:defRPr sz="18000" b="1" cap="all"/>
            </a:lvl1pPr>
          </a:lstStyle>
          <a:p>
            <a:r>
              <a:rPr lang="en-US"/>
              <a:t>Click to edit Master title style</a:t>
            </a:r>
            <a:endParaRPr lang="es-MX"/>
          </a:p>
        </p:txBody>
      </p:sp>
      <p:sp>
        <p:nvSpPr>
          <p:cNvPr id="3" name="Text Placeholder 2"/>
          <p:cNvSpPr>
            <a:spLocks noGrp="1"/>
          </p:cNvSpPr>
          <p:nvPr>
            <p:ph type="body" idx="1"/>
          </p:nvPr>
        </p:nvSpPr>
        <p:spPr>
          <a:xfrm>
            <a:off x="3127641" y="13732208"/>
            <a:ext cx="33654762" cy="7087342"/>
          </a:xfrm>
        </p:spPr>
        <p:txBody>
          <a:bodyPr anchor="b"/>
          <a:lstStyle>
            <a:lvl1pPr marL="0" indent="0">
              <a:buNone/>
              <a:defRPr sz="9000">
                <a:solidFill>
                  <a:schemeClr val="tx1">
                    <a:tint val="75000"/>
                  </a:schemeClr>
                </a:solidFill>
              </a:defRPr>
            </a:lvl1pPr>
            <a:lvl2pPr marL="2056281" indent="0">
              <a:buNone/>
              <a:defRPr sz="8100">
                <a:solidFill>
                  <a:schemeClr val="tx1">
                    <a:tint val="75000"/>
                  </a:schemeClr>
                </a:solidFill>
              </a:defRPr>
            </a:lvl2pPr>
            <a:lvl3pPr marL="4112558" indent="0">
              <a:buNone/>
              <a:defRPr sz="7200">
                <a:solidFill>
                  <a:schemeClr val="tx1">
                    <a:tint val="75000"/>
                  </a:schemeClr>
                </a:solidFill>
              </a:defRPr>
            </a:lvl3pPr>
            <a:lvl4pPr marL="6168840" indent="0">
              <a:buNone/>
              <a:defRPr sz="6300">
                <a:solidFill>
                  <a:schemeClr val="tx1">
                    <a:tint val="75000"/>
                  </a:schemeClr>
                </a:solidFill>
              </a:defRPr>
            </a:lvl4pPr>
            <a:lvl5pPr marL="8225121" indent="0">
              <a:buNone/>
              <a:defRPr sz="6300">
                <a:solidFill>
                  <a:schemeClr val="tx1">
                    <a:tint val="75000"/>
                  </a:schemeClr>
                </a:solidFill>
              </a:defRPr>
            </a:lvl5pPr>
            <a:lvl6pPr marL="10281398" indent="0">
              <a:buNone/>
              <a:defRPr sz="6300">
                <a:solidFill>
                  <a:schemeClr val="tx1">
                    <a:tint val="75000"/>
                  </a:schemeClr>
                </a:solidFill>
              </a:defRPr>
            </a:lvl6pPr>
            <a:lvl7pPr marL="12337680" indent="0">
              <a:buNone/>
              <a:defRPr sz="6300">
                <a:solidFill>
                  <a:schemeClr val="tx1">
                    <a:tint val="75000"/>
                  </a:schemeClr>
                </a:solidFill>
              </a:defRPr>
            </a:lvl7pPr>
            <a:lvl8pPr marL="14393961" indent="0">
              <a:buNone/>
              <a:defRPr sz="6300">
                <a:solidFill>
                  <a:schemeClr val="tx1">
                    <a:tint val="75000"/>
                  </a:schemeClr>
                </a:solidFill>
              </a:defRPr>
            </a:lvl8pPr>
            <a:lvl9pPr marL="16450238" indent="0">
              <a:buNone/>
              <a:defRPr sz="63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2FBD28A-152C-4621-AACF-0CE2A78DE74C}" type="slidenum">
              <a:rPr lang="en-GB" smtClean="0"/>
              <a:pPr/>
              <a:t>‹Nº›</a:t>
            </a:fld>
            <a:endParaRPr lang="en-GB" dirty="0"/>
          </a:p>
        </p:txBody>
      </p:sp>
    </p:spTree>
    <p:extLst>
      <p:ext uri="{BB962C8B-B14F-4D97-AF65-F5344CB8AC3E}">
        <p14:creationId xmlns:p14="http://schemas.microsoft.com/office/powerpoint/2010/main" val="3048722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MX"/>
          </a:p>
        </p:txBody>
      </p:sp>
      <p:sp>
        <p:nvSpPr>
          <p:cNvPr id="3" name="Content Placeholder 2"/>
          <p:cNvSpPr>
            <a:spLocks noGrp="1"/>
          </p:cNvSpPr>
          <p:nvPr>
            <p:ph sz="half" idx="1"/>
          </p:nvPr>
        </p:nvSpPr>
        <p:spPr>
          <a:xfrm>
            <a:off x="1979692" y="7559836"/>
            <a:ext cx="17487278" cy="21382032"/>
          </a:xfrm>
        </p:spPr>
        <p:txBody>
          <a:bodyPr/>
          <a:lstStyle>
            <a:lvl1pPr>
              <a:defRPr sz="12600"/>
            </a:lvl1pPr>
            <a:lvl2pPr>
              <a:defRPr sz="10800"/>
            </a:lvl2pPr>
            <a:lvl3pPr>
              <a:defRPr sz="9000"/>
            </a:lvl3pPr>
            <a:lvl4pPr>
              <a:defRPr sz="8100"/>
            </a:lvl4pPr>
            <a:lvl5pPr>
              <a:defRPr sz="8100"/>
            </a:lvl5pPr>
            <a:lvl6pPr>
              <a:defRPr sz="8100"/>
            </a:lvl6pPr>
            <a:lvl7pPr>
              <a:defRPr sz="8100"/>
            </a:lvl7pPr>
            <a:lvl8pPr>
              <a:defRPr sz="8100"/>
            </a:lvl8pPr>
            <a:lvl9pPr>
              <a:defRPr sz="8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Content Placeholder 3"/>
          <p:cNvSpPr>
            <a:spLocks noGrp="1"/>
          </p:cNvSpPr>
          <p:nvPr>
            <p:ph sz="half" idx="2"/>
          </p:nvPr>
        </p:nvSpPr>
        <p:spPr>
          <a:xfrm>
            <a:off x="20126868" y="7559836"/>
            <a:ext cx="17487278" cy="21382032"/>
          </a:xfrm>
        </p:spPr>
        <p:txBody>
          <a:bodyPr/>
          <a:lstStyle>
            <a:lvl1pPr>
              <a:defRPr sz="12600"/>
            </a:lvl1pPr>
            <a:lvl2pPr>
              <a:defRPr sz="10800"/>
            </a:lvl2pPr>
            <a:lvl3pPr>
              <a:defRPr sz="9000"/>
            </a:lvl3pPr>
            <a:lvl4pPr>
              <a:defRPr sz="8100"/>
            </a:lvl4pPr>
            <a:lvl5pPr>
              <a:defRPr sz="8100"/>
            </a:lvl5pPr>
            <a:lvl6pPr>
              <a:defRPr sz="8100"/>
            </a:lvl6pPr>
            <a:lvl7pPr>
              <a:defRPr sz="8100"/>
            </a:lvl7pPr>
            <a:lvl8pPr>
              <a:defRPr sz="8100"/>
            </a:lvl8pPr>
            <a:lvl9pPr>
              <a:defRPr sz="8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67B455C-3DA0-4E15-AE07-51797B9EE221}" type="slidenum">
              <a:rPr lang="en-GB" smtClean="0"/>
              <a:pPr/>
              <a:t>‹Nº›</a:t>
            </a:fld>
            <a:endParaRPr lang="en-GB" dirty="0"/>
          </a:p>
        </p:txBody>
      </p:sp>
    </p:spTree>
    <p:extLst>
      <p:ext uri="{BB962C8B-B14F-4D97-AF65-F5344CB8AC3E}">
        <p14:creationId xmlns:p14="http://schemas.microsoft.com/office/powerpoint/2010/main" val="2801525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s-MX"/>
          </a:p>
        </p:txBody>
      </p:sp>
      <p:sp>
        <p:nvSpPr>
          <p:cNvPr id="3" name="Text Placeholder 2"/>
          <p:cNvSpPr>
            <a:spLocks noGrp="1"/>
          </p:cNvSpPr>
          <p:nvPr>
            <p:ph type="body" idx="1"/>
          </p:nvPr>
        </p:nvSpPr>
        <p:spPr>
          <a:xfrm>
            <a:off x="1979692" y="7252343"/>
            <a:ext cx="17494155" cy="3022431"/>
          </a:xfrm>
        </p:spPr>
        <p:txBody>
          <a:bodyPr anchor="b"/>
          <a:lstStyle>
            <a:lvl1pPr marL="0" indent="0">
              <a:buNone/>
              <a:defRPr sz="10800" b="1"/>
            </a:lvl1pPr>
            <a:lvl2pPr marL="2056281" indent="0">
              <a:buNone/>
              <a:defRPr sz="9000" b="1"/>
            </a:lvl2pPr>
            <a:lvl3pPr marL="4112558" indent="0">
              <a:buNone/>
              <a:defRPr sz="8100" b="1"/>
            </a:lvl3pPr>
            <a:lvl4pPr marL="6168840" indent="0">
              <a:buNone/>
              <a:defRPr sz="7200" b="1"/>
            </a:lvl4pPr>
            <a:lvl5pPr marL="8225121" indent="0">
              <a:buNone/>
              <a:defRPr sz="7200" b="1"/>
            </a:lvl5pPr>
            <a:lvl6pPr marL="10281398" indent="0">
              <a:buNone/>
              <a:defRPr sz="7200" b="1"/>
            </a:lvl6pPr>
            <a:lvl7pPr marL="12337680" indent="0">
              <a:buNone/>
              <a:defRPr sz="7200" b="1"/>
            </a:lvl7pPr>
            <a:lvl8pPr marL="14393961" indent="0">
              <a:buNone/>
              <a:defRPr sz="7200" b="1"/>
            </a:lvl8pPr>
            <a:lvl9pPr marL="16450238" indent="0">
              <a:buNone/>
              <a:defRPr sz="7200" b="1"/>
            </a:lvl9pPr>
          </a:lstStyle>
          <a:p>
            <a:pPr lvl="0"/>
            <a:r>
              <a:rPr lang="en-US"/>
              <a:t>Click to edit Master text styles</a:t>
            </a:r>
          </a:p>
        </p:txBody>
      </p:sp>
      <p:sp>
        <p:nvSpPr>
          <p:cNvPr id="4" name="Content Placeholder 3"/>
          <p:cNvSpPr>
            <a:spLocks noGrp="1"/>
          </p:cNvSpPr>
          <p:nvPr>
            <p:ph sz="half" idx="2"/>
          </p:nvPr>
        </p:nvSpPr>
        <p:spPr>
          <a:xfrm>
            <a:off x="1979692" y="10274774"/>
            <a:ext cx="17494155" cy="18667092"/>
          </a:xfrm>
        </p:spPr>
        <p:txBody>
          <a:bodyPr/>
          <a:lstStyle>
            <a:lvl1pPr>
              <a:defRPr sz="10800"/>
            </a:lvl1pPr>
            <a:lvl2pPr>
              <a:defRPr sz="9000"/>
            </a:lvl2pPr>
            <a:lvl3pPr>
              <a:defRPr sz="810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5" name="Text Placeholder 4"/>
          <p:cNvSpPr>
            <a:spLocks noGrp="1"/>
          </p:cNvSpPr>
          <p:nvPr>
            <p:ph type="body" sz="quarter" idx="3"/>
          </p:nvPr>
        </p:nvSpPr>
        <p:spPr>
          <a:xfrm>
            <a:off x="20113122" y="7252343"/>
            <a:ext cx="17501026" cy="3022431"/>
          </a:xfrm>
        </p:spPr>
        <p:txBody>
          <a:bodyPr anchor="b"/>
          <a:lstStyle>
            <a:lvl1pPr marL="0" indent="0">
              <a:buNone/>
              <a:defRPr sz="10800" b="1"/>
            </a:lvl1pPr>
            <a:lvl2pPr marL="2056281" indent="0">
              <a:buNone/>
              <a:defRPr sz="9000" b="1"/>
            </a:lvl2pPr>
            <a:lvl3pPr marL="4112558" indent="0">
              <a:buNone/>
              <a:defRPr sz="8100" b="1"/>
            </a:lvl3pPr>
            <a:lvl4pPr marL="6168840" indent="0">
              <a:buNone/>
              <a:defRPr sz="7200" b="1"/>
            </a:lvl4pPr>
            <a:lvl5pPr marL="8225121" indent="0">
              <a:buNone/>
              <a:defRPr sz="7200" b="1"/>
            </a:lvl5pPr>
            <a:lvl6pPr marL="10281398" indent="0">
              <a:buNone/>
              <a:defRPr sz="7200" b="1"/>
            </a:lvl6pPr>
            <a:lvl7pPr marL="12337680" indent="0">
              <a:buNone/>
              <a:defRPr sz="7200" b="1"/>
            </a:lvl7pPr>
            <a:lvl8pPr marL="14393961" indent="0">
              <a:buNone/>
              <a:defRPr sz="7200" b="1"/>
            </a:lvl8pPr>
            <a:lvl9pPr marL="16450238" indent="0">
              <a:buNone/>
              <a:defRPr sz="7200" b="1"/>
            </a:lvl9pPr>
          </a:lstStyle>
          <a:p>
            <a:pPr lvl="0"/>
            <a:r>
              <a:rPr lang="en-US"/>
              <a:t>Click to edit Master text styles</a:t>
            </a:r>
          </a:p>
        </p:txBody>
      </p:sp>
      <p:sp>
        <p:nvSpPr>
          <p:cNvPr id="6" name="Content Placeholder 5"/>
          <p:cNvSpPr>
            <a:spLocks noGrp="1"/>
          </p:cNvSpPr>
          <p:nvPr>
            <p:ph sz="quarter" idx="4"/>
          </p:nvPr>
        </p:nvSpPr>
        <p:spPr>
          <a:xfrm>
            <a:off x="20113122" y="10274774"/>
            <a:ext cx="17501026" cy="18667092"/>
          </a:xfrm>
        </p:spPr>
        <p:txBody>
          <a:bodyPr/>
          <a:lstStyle>
            <a:lvl1pPr>
              <a:defRPr sz="10800"/>
            </a:lvl1pPr>
            <a:lvl2pPr>
              <a:defRPr sz="9000"/>
            </a:lvl2pPr>
            <a:lvl3pPr>
              <a:defRPr sz="810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7" name="Date Placeholder 6"/>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F980BA4-CA95-42BB-82FB-D94BC5D7AD4E}" type="slidenum">
              <a:rPr lang="en-GB" smtClean="0"/>
              <a:pPr/>
              <a:t>‹Nº›</a:t>
            </a:fld>
            <a:endParaRPr lang="en-GB" dirty="0"/>
          </a:p>
        </p:txBody>
      </p:sp>
    </p:spTree>
    <p:extLst>
      <p:ext uri="{BB962C8B-B14F-4D97-AF65-F5344CB8AC3E}">
        <p14:creationId xmlns:p14="http://schemas.microsoft.com/office/powerpoint/2010/main" val="99513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MX"/>
          </a:p>
        </p:txBody>
      </p:sp>
      <p:sp>
        <p:nvSpPr>
          <p:cNvPr id="3" name="Date Placeholder 2"/>
          <p:cNvSpPr>
            <a:spLocks noGrp="1"/>
          </p:cNvSpPr>
          <p:nvPr>
            <p:ph type="dt" sz="half" idx="10"/>
          </p:nvPr>
        </p:nvSpPr>
        <p:spPr/>
        <p:txBody>
          <a:bodyPr/>
          <a:lstStyle/>
          <a:p>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29936A4F-BE15-4B00-8FC0-A3F43E614953}" type="slidenum">
              <a:rPr lang="en-GB" smtClean="0"/>
              <a:pPr/>
              <a:t>‹Nº›</a:t>
            </a:fld>
            <a:endParaRPr lang="en-GB" dirty="0"/>
          </a:p>
        </p:txBody>
      </p:sp>
    </p:spTree>
    <p:extLst>
      <p:ext uri="{BB962C8B-B14F-4D97-AF65-F5344CB8AC3E}">
        <p14:creationId xmlns:p14="http://schemas.microsoft.com/office/powerpoint/2010/main" val="3293511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870CBD1-9547-47EF-BC43-6A1895D49DEC}" type="slidenum">
              <a:rPr lang="en-GB" smtClean="0"/>
              <a:pPr/>
              <a:t>‹Nº›</a:t>
            </a:fld>
            <a:endParaRPr lang="en-GB" dirty="0"/>
          </a:p>
        </p:txBody>
      </p:sp>
    </p:spTree>
    <p:extLst>
      <p:ext uri="{BB962C8B-B14F-4D97-AF65-F5344CB8AC3E}">
        <p14:creationId xmlns:p14="http://schemas.microsoft.com/office/powerpoint/2010/main" val="4241358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9694" y="1289972"/>
            <a:ext cx="13026100" cy="5489879"/>
          </a:xfrm>
        </p:spPr>
        <p:txBody>
          <a:bodyPr anchor="b"/>
          <a:lstStyle>
            <a:lvl1pPr algn="l">
              <a:defRPr sz="9000" b="1"/>
            </a:lvl1pPr>
          </a:lstStyle>
          <a:p>
            <a:r>
              <a:rPr lang="en-US"/>
              <a:t>Click to edit Master title style</a:t>
            </a:r>
            <a:endParaRPr lang="es-MX"/>
          </a:p>
        </p:txBody>
      </p:sp>
      <p:sp>
        <p:nvSpPr>
          <p:cNvPr id="3" name="Content Placeholder 2"/>
          <p:cNvSpPr>
            <a:spLocks noGrp="1"/>
          </p:cNvSpPr>
          <p:nvPr>
            <p:ph idx="1"/>
          </p:nvPr>
        </p:nvSpPr>
        <p:spPr>
          <a:xfrm>
            <a:off x="15480091" y="1289979"/>
            <a:ext cx="22134055" cy="27651895"/>
          </a:xfrm>
        </p:spPr>
        <p:txBody>
          <a:bodyPr/>
          <a:lstStyle>
            <a:lvl1pPr>
              <a:defRPr sz="14400"/>
            </a:lvl1pPr>
            <a:lvl2pPr>
              <a:defRPr sz="12600"/>
            </a:lvl2pPr>
            <a:lvl3pPr>
              <a:defRPr sz="10800"/>
            </a:lvl3pPr>
            <a:lvl4pPr>
              <a:defRPr sz="9000"/>
            </a:lvl4pPr>
            <a:lvl5pPr>
              <a:defRPr sz="9000"/>
            </a:lvl5pPr>
            <a:lvl6pPr>
              <a:defRPr sz="9000"/>
            </a:lvl6pPr>
            <a:lvl7pPr>
              <a:defRPr sz="9000"/>
            </a:lvl7pPr>
            <a:lvl8pPr>
              <a:defRPr sz="9000"/>
            </a:lvl8pPr>
            <a:lvl9pPr>
              <a:defRPr sz="9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Text Placeholder 3"/>
          <p:cNvSpPr>
            <a:spLocks noGrp="1"/>
          </p:cNvSpPr>
          <p:nvPr>
            <p:ph type="body" sz="half" idx="2"/>
          </p:nvPr>
        </p:nvSpPr>
        <p:spPr>
          <a:xfrm>
            <a:off x="1979694" y="6779858"/>
            <a:ext cx="13026100" cy="22162015"/>
          </a:xfrm>
        </p:spPr>
        <p:txBody>
          <a:bodyPr/>
          <a:lstStyle>
            <a:lvl1pPr marL="0" indent="0">
              <a:buNone/>
              <a:defRPr sz="6300"/>
            </a:lvl1pPr>
            <a:lvl2pPr marL="2056281" indent="0">
              <a:buNone/>
              <a:defRPr sz="5400"/>
            </a:lvl2pPr>
            <a:lvl3pPr marL="4112558" indent="0">
              <a:buNone/>
              <a:defRPr sz="4500"/>
            </a:lvl3pPr>
            <a:lvl4pPr marL="6168840" indent="0">
              <a:buNone/>
              <a:defRPr sz="4000"/>
            </a:lvl4pPr>
            <a:lvl5pPr marL="8225121" indent="0">
              <a:buNone/>
              <a:defRPr sz="4000"/>
            </a:lvl5pPr>
            <a:lvl6pPr marL="10281398" indent="0">
              <a:buNone/>
              <a:defRPr sz="4000"/>
            </a:lvl6pPr>
            <a:lvl7pPr marL="12337680" indent="0">
              <a:buNone/>
              <a:defRPr sz="4000"/>
            </a:lvl7pPr>
            <a:lvl8pPr marL="14393961" indent="0">
              <a:buNone/>
              <a:defRPr sz="4000"/>
            </a:lvl8pPr>
            <a:lvl9pPr marL="16450238"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8249C0F-1813-41D5-9781-F7727624E9A1}" type="slidenum">
              <a:rPr lang="en-GB" smtClean="0"/>
              <a:pPr/>
              <a:t>‹Nº›</a:t>
            </a:fld>
            <a:endParaRPr lang="en-GB" dirty="0"/>
          </a:p>
        </p:txBody>
      </p:sp>
    </p:spTree>
    <p:extLst>
      <p:ext uri="{BB962C8B-B14F-4D97-AF65-F5344CB8AC3E}">
        <p14:creationId xmlns:p14="http://schemas.microsoft.com/office/powerpoint/2010/main" val="2623813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60669" y="22679501"/>
            <a:ext cx="23756303" cy="2677444"/>
          </a:xfrm>
        </p:spPr>
        <p:txBody>
          <a:bodyPr anchor="b"/>
          <a:lstStyle>
            <a:lvl1pPr algn="l">
              <a:defRPr sz="9000" b="1"/>
            </a:lvl1pPr>
          </a:lstStyle>
          <a:p>
            <a:r>
              <a:rPr lang="en-US"/>
              <a:t>Click to edit Master title style</a:t>
            </a:r>
            <a:endParaRPr lang="es-MX"/>
          </a:p>
        </p:txBody>
      </p:sp>
      <p:sp>
        <p:nvSpPr>
          <p:cNvPr id="3" name="Picture Placeholder 2"/>
          <p:cNvSpPr>
            <a:spLocks noGrp="1"/>
          </p:cNvSpPr>
          <p:nvPr>
            <p:ph type="pic" idx="1"/>
          </p:nvPr>
        </p:nvSpPr>
        <p:spPr>
          <a:xfrm>
            <a:off x="7760669" y="2894936"/>
            <a:ext cx="23756303" cy="19439573"/>
          </a:xfrm>
        </p:spPr>
        <p:txBody>
          <a:bodyPr/>
          <a:lstStyle>
            <a:lvl1pPr marL="0" indent="0">
              <a:buNone/>
              <a:defRPr sz="14400"/>
            </a:lvl1pPr>
            <a:lvl2pPr marL="2056281" indent="0">
              <a:buNone/>
              <a:defRPr sz="12600"/>
            </a:lvl2pPr>
            <a:lvl3pPr marL="4112558" indent="0">
              <a:buNone/>
              <a:defRPr sz="10800"/>
            </a:lvl3pPr>
            <a:lvl4pPr marL="6168840" indent="0">
              <a:buNone/>
              <a:defRPr sz="9000"/>
            </a:lvl4pPr>
            <a:lvl5pPr marL="8225121" indent="0">
              <a:buNone/>
              <a:defRPr sz="9000"/>
            </a:lvl5pPr>
            <a:lvl6pPr marL="10281398" indent="0">
              <a:buNone/>
              <a:defRPr sz="9000"/>
            </a:lvl6pPr>
            <a:lvl7pPr marL="12337680" indent="0">
              <a:buNone/>
              <a:defRPr sz="9000"/>
            </a:lvl7pPr>
            <a:lvl8pPr marL="14393961" indent="0">
              <a:buNone/>
              <a:defRPr sz="9000"/>
            </a:lvl8pPr>
            <a:lvl9pPr marL="16450238" indent="0">
              <a:buNone/>
              <a:defRPr sz="9000"/>
            </a:lvl9pPr>
          </a:lstStyle>
          <a:p>
            <a:endParaRPr lang="es-MX"/>
          </a:p>
        </p:txBody>
      </p:sp>
      <p:sp>
        <p:nvSpPr>
          <p:cNvPr id="4" name="Text Placeholder 3"/>
          <p:cNvSpPr>
            <a:spLocks noGrp="1"/>
          </p:cNvSpPr>
          <p:nvPr>
            <p:ph type="body" sz="half" idx="2"/>
          </p:nvPr>
        </p:nvSpPr>
        <p:spPr>
          <a:xfrm>
            <a:off x="7760669" y="25356945"/>
            <a:ext cx="23756303" cy="3802414"/>
          </a:xfrm>
        </p:spPr>
        <p:txBody>
          <a:bodyPr/>
          <a:lstStyle>
            <a:lvl1pPr marL="0" indent="0">
              <a:buNone/>
              <a:defRPr sz="6300"/>
            </a:lvl1pPr>
            <a:lvl2pPr marL="2056281" indent="0">
              <a:buNone/>
              <a:defRPr sz="5400"/>
            </a:lvl2pPr>
            <a:lvl3pPr marL="4112558" indent="0">
              <a:buNone/>
              <a:defRPr sz="4500"/>
            </a:lvl3pPr>
            <a:lvl4pPr marL="6168840" indent="0">
              <a:buNone/>
              <a:defRPr sz="4000"/>
            </a:lvl4pPr>
            <a:lvl5pPr marL="8225121" indent="0">
              <a:buNone/>
              <a:defRPr sz="4000"/>
            </a:lvl5pPr>
            <a:lvl6pPr marL="10281398" indent="0">
              <a:buNone/>
              <a:defRPr sz="4000"/>
            </a:lvl6pPr>
            <a:lvl7pPr marL="12337680" indent="0">
              <a:buNone/>
              <a:defRPr sz="4000"/>
            </a:lvl7pPr>
            <a:lvl8pPr marL="14393961" indent="0">
              <a:buNone/>
              <a:defRPr sz="4000"/>
            </a:lvl8pPr>
            <a:lvl9pPr marL="16450238"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2A11355-E774-4849-98D8-370B1C7F4AD9}" type="slidenum">
              <a:rPr lang="en-GB" smtClean="0"/>
              <a:pPr/>
              <a:t>‹Nº›</a:t>
            </a:fld>
            <a:endParaRPr lang="en-GB" dirty="0"/>
          </a:p>
        </p:txBody>
      </p:sp>
    </p:spTree>
    <p:extLst>
      <p:ext uri="{BB962C8B-B14F-4D97-AF65-F5344CB8AC3E}">
        <p14:creationId xmlns:p14="http://schemas.microsoft.com/office/powerpoint/2010/main" val="2231764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79692" y="1297474"/>
            <a:ext cx="35634454" cy="5399881"/>
          </a:xfrm>
          <a:prstGeom prst="rect">
            <a:avLst/>
          </a:prstGeom>
        </p:spPr>
        <p:txBody>
          <a:bodyPr vert="horz" lIns="411258" tIns="205627" rIns="411258" bIns="205627" rtlCol="0" anchor="ctr">
            <a:normAutofit/>
          </a:bodyPr>
          <a:lstStyle/>
          <a:p>
            <a:r>
              <a:rPr lang="en-US"/>
              <a:t>Click to edit Master title style</a:t>
            </a:r>
            <a:endParaRPr lang="es-MX"/>
          </a:p>
        </p:txBody>
      </p:sp>
      <p:sp>
        <p:nvSpPr>
          <p:cNvPr id="3" name="Text Placeholder 2"/>
          <p:cNvSpPr>
            <a:spLocks noGrp="1"/>
          </p:cNvSpPr>
          <p:nvPr>
            <p:ph type="body" idx="1"/>
          </p:nvPr>
        </p:nvSpPr>
        <p:spPr>
          <a:xfrm>
            <a:off x="1979692" y="7559836"/>
            <a:ext cx="35634454" cy="21382032"/>
          </a:xfrm>
          <a:prstGeom prst="rect">
            <a:avLst/>
          </a:prstGeom>
        </p:spPr>
        <p:txBody>
          <a:bodyPr vert="horz" lIns="411258" tIns="205627" rIns="411258" bIns="20562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Date Placeholder 3"/>
          <p:cNvSpPr>
            <a:spLocks noGrp="1"/>
          </p:cNvSpPr>
          <p:nvPr>
            <p:ph type="dt" sz="half" idx="2"/>
          </p:nvPr>
        </p:nvSpPr>
        <p:spPr>
          <a:xfrm>
            <a:off x="1979692" y="30029342"/>
            <a:ext cx="9238562" cy="1724962"/>
          </a:xfrm>
          <a:prstGeom prst="rect">
            <a:avLst/>
          </a:prstGeom>
        </p:spPr>
        <p:txBody>
          <a:bodyPr vert="horz" lIns="411258" tIns="205627" rIns="411258" bIns="205627" rtlCol="0" anchor="ctr"/>
          <a:lstStyle>
            <a:lvl1pPr algn="l">
              <a:defRPr sz="54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13527895" y="30029342"/>
            <a:ext cx="12538049" cy="1724962"/>
          </a:xfrm>
          <a:prstGeom prst="rect">
            <a:avLst/>
          </a:prstGeom>
        </p:spPr>
        <p:txBody>
          <a:bodyPr vert="horz" lIns="411258" tIns="205627" rIns="411258" bIns="205627" rtlCol="0" anchor="ctr"/>
          <a:lstStyle>
            <a:lvl1pPr algn="ctr">
              <a:defRPr sz="54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28375584" y="30029342"/>
            <a:ext cx="9238562" cy="1724962"/>
          </a:xfrm>
          <a:prstGeom prst="rect">
            <a:avLst/>
          </a:prstGeom>
        </p:spPr>
        <p:txBody>
          <a:bodyPr vert="horz" lIns="411258" tIns="205627" rIns="411258" bIns="205627" rtlCol="0" anchor="ctr"/>
          <a:lstStyle>
            <a:lvl1pPr algn="r">
              <a:defRPr sz="5400">
                <a:solidFill>
                  <a:schemeClr val="tx1">
                    <a:tint val="75000"/>
                  </a:schemeClr>
                </a:solidFill>
              </a:defRPr>
            </a:lvl1pPr>
          </a:lstStyle>
          <a:p>
            <a:fld id="{1F11422F-BCE9-4B32-8053-A3697ED57757}" type="slidenum">
              <a:rPr lang="en-GB" smtClean="0"/>
              <a:pPr/>
              <a:t>‹Nº›</a:t>
            </a:fld>
            <a:endParaRPr lang="en-GB" dirty="0"/>
          </a:p>
        </p:txBody>
      </p:sp>
    </p:spTree>
    <p:extLst>
      <p:ext uri="{BB962C8B-B14F-4D97-AF65-F5344CB8AC3E}">
        <p14:creationId xmlns:p14="http://schemas.microsoft.com/office/powerpoint/2010/main" val="267312639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4112558" rtl="0" eaLnBrk="1" latinLnBrk="0" hangingPunct="1">
        <a:spcBef>
          <a:spcPct val="0"/>
        </a:spcBef>
        <a:buNone/>
        <a:defRPr sz="19800" kern="1200">
          <a:solidFill>
            <a:schemeClr val="tx1"/>
          </a:solidFill>
          <a:latin typeface="+mj-lt"/>
          <a:ea typeface="+mj-ea"/>
          <a:cs typeface="+mj-cs"/>
        </a:defRPr>
      </a:lvl1pPr>
    </p:titleStyle>
    <p:bodyStyle>
      <a:lvl1pPr marL="1542208" indent="-1542208" algn="l" defTabSz="4112558"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1pPr>
      <a:lvl2pPr marL="3341457" indent="-1285175" algn="l" defTabSz="4112558" rtl="0" eaLnBrk="1" latinLnBrk="0" hangingPunct="1">
        <a:spcBef>
          <a:spcPct val="20000"/>
        </a:spcBef>
        <a:buFont typeface="Arial" panose="020B0604020202020204" pitchFamily="34" charset="0"/>
        <a:buChar char="–"/>
        <a:defRPr sz="12600" kern="1200">
          <a:solidFill>
            <a:schemeClr val="tx1"/>
          </a:solidFill>
          <a:latin typeface="+mn-lt"/>
          <a:ea typeface="+mn-ea"/>
          <a:cs typeface="+mn-cs"/>
        </a:defRPr>
      </a:lvl2pPr>
      <a:lvl3pPr marL="5140701" indent="-1028138" algn="l" defTabSz="4112558" rtl="0" eaLnBrk="1" latinLnBrk="0" hangingPunct="1">
        <a:spcBef>
          <a:spcPct val="20000"/>
        </a:spcBef>
        <a:buFont typeface="Arial" panose="020B0604020202020204" pitchFamily="34" charset="0"/>
        <a:buChar char="•"/>
        <a:defRPr sz="10800" kern="1200">
          <a:solidFill>
            <a:schemeClr val="tx1"/>
          </a:solidFill>
          <a:latin typeface="+mn-lt"/>
          <a:ea typeface="+mn-ea"/>
          <a:cs typeface="+mn-cs"/>
        </a:defRPr>
      </a:lvl3pPr>
      <a:lvl4pPr marL="7196978" indent="-1028138" algn="l" defTabSz="4112558" rtl="0" eaLnBrk="1" latinLnBrk="0" hangingPunct="1">
        <a:spcBef>
          <a:spcPct val="20000"/>
        </a:spcBef>
        <a:buFont typeface="Arial" panose="020B0604020202020204" pitchFamily="34" charset="0"/>
        <a:buChar char="–"/>
        <a:defRPr sz="9000" kern="1200">
          <a:solidFill>
            <a:schemeClr val="tx1"/>
          </a:solidFill>
          <a:latin typeface="+mn-lt"/>
          <a:ea typeface="+mn-ea"/>
          <a:cs typeface="+mn-cs"/>
        </a:defRPr>
      </a:lvl4pPr>
      <a:lvl5pPr marL="9253260" indent="-1028138" algn="l" defTabSz="4112558" rtl="0" eaLnBrk="1" latinLnBrk="0" hangingPunct="1">
        <a:spcBef>
          <a:spcPct val="20000"/>
        </a:spcBef>
        <a:buFont typeface="Arial" panose="020B0604020202020204" pitchFamily="34" charset="0"/>
        <a:buChar char="»"/>
        <a:defRPr sz="9000" kern="1200">
          <a:solidFill>
            <a:schemeClr val="tx1"/>
          </a:solidFill>
          <a:latin typeface="+mn-lt"/>
          <a:ea typeface="+mn-ea"/>
          <a:cs typeface="+mn-cs"/>
        </a:defRPr>
      </a:lvl5pPr>
      <a:lvl6pPr marL="11309541" indent="-1028138" algn="l" defTabSz="4112558" rtl="0" eaLnBrk="1" latinLnBrk="0" hangingPunct="1">
        <a:spcBef>
          <a:spcPct val="20000"/>
        </a:spcBef>
        <a:buFont typeface="Arial" panose="020B0604020202020204" pitchFamily="34" charset="0"/>
        <a:buChar char="•"/>
        <a:defRPr sz="9000" kern="1200">
          <a:solidFill>
            <a:schemeClr val="tx1"/>
          </a:solidFill>
          <a:latin typeface="+mn-lt"/>
          <a:ea typeface="+mn-ea"/>
          <a:cs typeface="+mn-cs"/>
        </a:defRPr>
      </a:lvl6pPr>
      <a:lvl7pPr marL="13365818" indent="-1028138" algn="l" defTabSz="4112558" rtl="0" eaLnBrk="1" latinLnBrk="0" hangingPunct="1">
        <a:spcBef>
          <a:spcPct val="20000"/>
        </a:spcBef>
        <a:buFont typeface="Arial" panose="020B0604020202020204" pitchFamily="34" charset="0"/>
        <a:buChar char="•"/>
        <a:defRPr sz="9000" kern="1200">
          <a:solidFill>
            <a:schemeClr val="tx1"/>
          </a:solidFill>
          <a:latin typeface="+mn-lt"/>
          <a:ea typeface="+mn-ea"/>
          <a:cs typeface="+mn-cs"/>
        </a:defRPr>
      </a:lvl7pPr>
      <a:lvl8pPr marL="15422100" indent="-1028138" algn="l" defTabSz="4112558" rtl="0" eaLnBrk="1" latinLnBrk="0" hangingPunct="1">
        <a:spcBef>
          <a:spcPct val="20000"/>
        </a:spcBef>
        <a:buFont typeface="Arial" panose="020B0604020202020204" pitchFamily="34" charset="0"/>
        <a:buChar char="•"/>
        <a:defRPr sz="9000" kern="1200">
          <a:solidFill>
            <a:schemeClr val="tx1"/>
          </a:solidFill>
          <a:latin typeface="+mn-lt"/>
          <a:ea typeface="+mn-ea"/>
          <a:cs typeface="+mn-cs"/>
        </a:defRPr>
      </a:lvl8pPr>
      <a:lvl9pPr marL="17478381" indent="-1028138" algn="l" defTabSz="4112558" rtl="0" eaLnBrk="1" latinLnBrk="0" hangingPunct="1">
        <a:spcBef>
          <a:spcPct val="20000"/>
        </a:spcBef>
        <a:buFont typeface="Arial" panose="020B0604020202020204" pitchFamily="34" charset="0"/>
        <a:buChar char="•"/>
        <a:defRPr sz="9000" kern="1200">
          <a:solidFill>
            <a:schemeClr val="tx1"/>
          </a:solidFill>
          <a:latin typeface="+mn-lt"/>
          <a:ea typeface="+mn-ea"/>
          <a:cs typeface="+mn-cs"/>
        </a:defRPr>
      </a:lvl9pPr>
    </p:bodyStyle>
    <p:otherStyle>
      <a:defPPr>
        <a:defRPr lang="es-MX"/>
      </a:defPPr>
      <a:lvl1pPr marL="0" algn="l" defTabSz="4112558" rtl="0" eaLnBrk="1" latinLnBrk="0" hangingPunct="1">
        <a:defRPr sz="8100" kern="1200">
          <a:solidFill>
            <a:schemeClr val="tx1"/>
          </a:solidFill>
          <a:latin typeface="+mn-lt"/>
          <a:ea typeface="+mn-ea"/>
          <a:cs typeface="+mn-cs"/>
        </a:defRPr>
      </a:lvl1pPr>
      <a:lvl2pPr marL="2056281" algn="l" defTabSz="4112558" rtl="0" eaLnBrk="1" latinLnBrk="0" hangingPunct="1">
        <a:defRPr sz="8100" kern="1200">
          <a:solidFill>
            <a:schemeClr val="tx1"/>
          </a:solidFill>
          <a:latin typeface="+mn-lt"/>
          <a:ea typeface="+mn-ea"/>
          <a:cs typeface="+mn-cs"/>
        </a:defRPr>
      </a:lvl2pPr>
      <a:lvl3pPr marL="4112558" algn="l" defTabSz="4112558" rtl="0" eaLnBrk="1" latinLnBrk="0" hangingPunct="1">
        <a:defRPr sz="8100" kern="1200">
          <a:solidFill>
            <a:schemeClr val="tx1"/>
          </a:solidFill>
          <a:latin typeface="+mn-lt"/>
          <a:ea typeface="+mn-ea"/>
          <a:cs typeface="+mn-cs"/>
        </a:defRPr>
      </a:lvl3pPr>
      <a:lvl4pPr marL="6168840" algn="l" defTabSz="4112558" rtl="0" eaLnBrk="1" latinLnBrk="0" hangingPunct="1">
        <a:defRPr sz="8100" kern="1200">
          <a:solidFill>
            <a:schemeClr val="tx1"/>
          </a:solidFill>
          <a:latin typeface="+mn-lt"/>
          <a:ea typeface="+mn-ea"/>
          <a:cs typeface="+mn-cs"/>
        </a:defRPr>
      </a:lvl4pPr>
      <a:lvl5pPr marL="8225121" algn="l" defTabSz="4112558" rtl="0" eaLnBrk="1" latinLnBrk="0" hangingPunct="1">
        <a:defRPr sz="8100" kern="1200">
          <a:solidFill>
            <a:schemeClr val="tx1"/>
          </a:solidFill>
          <a:latin typeface="+mn-lt"/>
          <a:ea typeface="+mn-ea"/>
          <a:cs typeface="+mn-cs"/>
        </a:defRPr>
      </a:lvl5pPr>
      <a:lvl6pPr marL="10281398" algn="l" defTabSz="4112558" rtl="0" eaLnBrk="1" latinLnBrk="0" hangingPunct="1">
        <a:defRPr sz="8100" kern="1200">
          <a:solidFill>
            <a:schemeClr val="tx1"/>
          </a:solidFill>
          <a:latin typeface="+mn-lt"/>
          <a:ea typeface="+mn-ea"/>
          <a:cs typeface="+mn-cs"/>
        </a:defRPr>
      </a:lvl6pPr>
      <a:lvl7pPr marL="12337680" algn="l" defTabSz="4112558" rtl="0" eaLnBrk="1" latinLnBrk="0" hangingPunct="1">
        <a:defRPr sz="8100" kern="1200">
          <a:solidFill>
            <a:schemeClr val="tx1"/>
          </a:solidFill>
          <a:latin typeface="+mn-lt"/>
          <a:ea typeface="+mn-ea"/>
          <a:cs typeface="+mn-cs"/>
        </a:defRPr>
      </a:lvl7pPr>
      <a:lvl8pPr marL="14393961" algn="l" defTabSz="4112558" rtl="0" eaLnBrk="1" latinLnBrk="0" hangingPunct="1">
        <a:defRPr sz="8100" kern="1200">
          <a:solidFill>
            <a:schemeClr val="tx1"/>
          </a:solidFill>
          <a:latin typeface="+mn-lt"/>
          <a:ea typeface="+mn-ea"/>
          <a:cs typeface="+mn-cs"/>
        </a:defRPr>
      </a:lvl8pPr>
      <a:lvl9pPr marL="16450238" algn="l" defTabSz="4112558" rtl="0" eaLnBrk="1" latinLnBrk="0" hangingPunct="1">
        <a:defRPr sz="8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96" name="Text Box 7">
            <a:extLst>
              <a:ext uri="{FF2B5EF4-FFF2-40B4-BE49-F238E27FC236}">
                <a16:creationId xmlns:a16="http://schemas.microsoft.com/office/drawing/2014/main" id="{3659D345-1EB1-4653-8C00-B40E5F9A3F39}"/>
              </a:ext>
            </a:extLst>
          </p:cNvPr>
          <p:cNvSpPr txBox="1">
            <a:spLocks noChangeArrowheads="1"/>
          </p:cNvSpPr>
          <p:nvPr/>
        </p:nvSpPr>
        <p:spPr bwMode="auto">
          <a:xfrm>
            <a:off x="14960769" y="10798567"/>
            <a:ext cx="13105455" cy="9180781"/>
          </a:xfrm>
          <a:prstGeom prst="rect">
            <a:avLst/>
          </a:prstGeom>
          <a:solidFill>
            <a:schemeClr val="bg1"/>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marL="342900" indent="-342900">
              <a:buFont typeface="Arial" panose="020B0604020202020204" pitchFamily="34" charset="0"/>
              <a:buChar char="•"/>
            </a:pPr>
            <a:endParaRPr lang="es-MX" dirty="0">
              <a:solidFill>
                <a:schemeClr val="tx1"/>
              </a:solidFill>
              <a:latin typeface="Arial" panose="020B0604020202020204" pitchFamily="34" charset="0"/>
              <a:cs typeface="Arial" panose="020B0604020202020204" pitchFamily="34" charset="0"/>
            </a:endParaRPr>
          </a:p>
          <a:p>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s-MX"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s-MX"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s-MX" dirty="0">
              <a:solidFill>
                <a:schemeClr val="tx1"/>
              </a:solidFill>
              <a:latin typeface="Arial" panose="020B0604020202020204" pitchFamily="34" charset="0"/>
              <a:cs typeface="Arial" panose="020B0604020202020204" pitchFamily="34" charset="0"/>
            </a:endParaRPr>
          </a:p>
          <a:p>
            <a:endParaRPr lang="es-MX" dirty="0">
              <a:solidFill>
                <a:schemeClr val="tx1"/>
              </a:solidFill>
              <a:latin typeface="Arial" panose="020B0604020202020204" pitchFamily="34" charset="0"/>
              <a:cs typeface="Arial" panose="020B0604020202020204" pitchFamily="34" charset="0"/>
            </a:endParaRPr>
          </a:p>
          <a:p>
            <a:endParaRPr lang="es-MX" dirty="0">
              <a:solidFill>
                <a:schemeClr val="tx1"/>
              </a:solidFill>
              <a:latin typeface="Arial" panose="020B0604020202020204" pitchFamily="34" charset="0"/>
              <a:cs typeface="Arial" panose="020B0604020202020204" pitchFamily="34" charset="0"/>
            </a:endParaRPr>
          </a:p>
          <a:p>
            <a:endParaRPr lang="es-MX" dirty="0">
              <a:solidFill>
                <a:schemeClr val="tx1"/>
              </a:solidFill>
              <a:latin typeface="Arial" panose="020B0604020202020204" pitchFamily="34" charset="0"/>
              <a:cs typeface="Arial" panose="020B0604020202020204" pitchFamily="34" charset="0"/>
            </a:endParaRPr>
          </a:p>
        </p:txBody>
      </p:sp>
      <p:sp>
        <p:nvSpPr>
          <p:cNvPr id="3078" name="Text Box 6"/>
          <p:cNvSpPr txBox="1">
            <a:spLocks noChangeArrowheads="1"/>
          </p:cNvSpPr>
          <p:nvPr/>
        </p:nvSpPr>
        <p:spPr bwMode="auto">
          <a:xfrm>
            <a:off x="1290863" y="3742260"/>
            <a:ext cx="37185144" cy="1840656"/>
          </a:xfrm>
          <a:prstGeom prst="rect">
            <a:avLst/>
          </a:prstGeom>
          <a:noFill/>
          <a:ln>
            <a:no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defRPr sz="2400">
                <a:solidFill>
                  <a:srgbClr val="000000"/>
                </a:solidFill>
                <a:latin typeface="Times New Roman" pitchFamily="16" charset="0"/>
                <a:ea typeface="AR PL ShanHeiSun Uni" charset="0"/>
                <a:cs typeface="AR PL ShanHeiSun Uni" charset="0"/>
              </a:defRPr>
            </a:lvl9pPr>
          </a:lstStyle>
          <a:p>
            <a:pPr algn="ctr">
              <a:spcBef>
                <a:spcPts val="1381"/>
              </a:spcBef>
            </a:pPr>
            <a:r>
              <a:rPr lang="es-MX" sz="5600" b="1" dirty="0">
                <a:latin typeface="Arial" charset="0"/>
              </a:rPr>
              <a:t>Humberto Valenzuela Beanes, </a:t>
            </a:r>
            <a:r>
              <a:rPr lang="en-US" sz="5600" b="1" dirty="0">
                <a:latin typeface="Arial" charset="0"/>
              </a:rPr>
              <a:t>Dra. Nelly Gordillo Castillo</a:t>
            </a:r>
          </a:p>
          <a:p>
            <a:pPr algn="ctr">
              <a:spcBef>
                <a:spcPts val="1381"/>
              </a:spcBef>
            </a:pPr>
            <a:r>
              <a:rPr lang="es-MX" sz="3600" baseline="30000" dirty="0">
                <a:latin typeface="Arial" panose="020B0604020202020204" pitchFamily="34" charset="0"/>
                <a:cs typeface="Arial" panose="020B0604020202020204" pitchFamily="34" charset="0"/>
              </a:rPr>
              <a:t> </a:t>
            </a:r>
            <a:r>
              <a:rPr lang="es-MX" sz="3600" dirty="0">
                <a:solidFill>
                  <a:schemeClr val="tx1"/>
                </a:solidFill>
                <a:latin typeface="Arial" panose="020B0604020202020204" pitchFamily="34" charset="0"/>
                <a:cs typeface="Arial" panose="020B0604020202020204" pitchFamily="34" charset="0"/>
              </a:rPr>
              <a:t>Instituto de Ingeniería y Tecnología, Universidad Autónoma de Ciudad Juárez </a:t>
            </a:r>
          </a:p>
          <a:p>
            <a:pPr algn="ctr">
              <a:spcBef>
                <a:spcPts val="1233"/>
              </a:spcBef>
            </a:pPr>
            <a:endParaRPr lang="es-MX" sz="3600" dirty="0">
              <a:latin typeface="Arial" panose="020B0604020202020204" pitchFamily="34" charset="0"/>
              <a:cs typeface="Arial" panose="020B0604020202020204" pitchFamily="34" charset="0"/>
            </a:endParaRPr>
          </a:p>
          <a:p>
            <a:pPr algn="ctr">
              <a:spcBef>
                <a:spcPts val="1233"/>
              </a:spcBef>
            </a:pPr>
            <a:endParaRPr lang="es-MX" sz="3600" dirty="0">
              <a:solidFill>
                <a:schemeClr val="tx1"/>
              </a:solidFill>
              <a:latin typeface="Arial" panose="020B0604020202020204" pitchFamily="34" charset="0"/>
              <a:cs typeface="Arial" panose="020B0604020202020204" pitchFamily="34" charset="0"/>
            </a:endParaRPr>
          </a:p>
          <a:p>
            <a:pPr algn="ctr">
              <a:spcBef>
                <a:spcPts val="1233"/>
              </a:spcBef>
            </a:pPr>
            <a:endParaRPr lang="en-US" sz="4500" dirty="0">
              <a:latin typeface="Arial" charset="0"/>
            </a:endParaRPr>
          </a:p>
        </p:txBody>
      </p:sp>
      <p:sp>
        <p:nvSpPr>
          <p:cNvPr id="3090" name="Rectangle 18"/>
          <p:cNvSpPr>
            <a:spLocks noChangeArrowheads="1"/>
          </p:cNvSpPr>
          <p:nvPr/>
        </p:nvSpPr>
        <p:spPr bwMode="auto">
          <a:xfrm>
            <a:off x="26217464" y="10768474"/>
            <a:ext cx="10714403" cy="3957173"/>
          </a:xfrm>
          <a:prstGeom prst="rect">
            <a:avLst/>
          </a:prstGeom>
          <a:noFill/>
          <a:ln w="9360">
            <a:noFill/>
            <a:miter lim="800000"/>
            <a:headEnd/>
            <a:tailEnd/>
          </a:ln>
          <a:effectLst/>
        </p:spPr>
        <p:txBody>
          <a:bodyPr wrap="none" lIns="91384" tIns="45687" rIns="91384" bIns="45687" anchor="ctr"/>
          <a:lstStyle/>
          <a:p>
            <a:endParaRPr lang="ko-KR" altLang="en-US"/>
          </a:p>
        </p:txBody>
      </p:sp>
      <p:pic>
        <p:nvPicPr>
          <p:cNvPr id="1028" name="Picture 4" descr="http://www.uacj.mx/comunicacion/PublishingImages/Escudo%20UACJ%202015/Escudo%20uacj%202015-color-sin%20fond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735" y="1326836"/>
            <a:ext cx="3921963" cy="3964608"/>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Conector recto 25"/>
          <p:cNvCxnSpPr/>
          <p:nvPr/>
        </p:nvCxnSpPr>
        <p:spPr bwMode="auto">
          <a:xfrm>
            <a:off x="0" y="0"/>
            <a:ext cx="0" cy="32399288"/>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CuadroTexto 26"/>
          <p:cNvSpPr txBox="1"/>
          <p:nvPr/>
        </p:nvSpPr>
        <p:spPr>
          <a:xfrm>
            <a:off x="3667127" y="1005956"/>
            <a:ext cx="31080042" cy="2708367"/>
          </a:xfrm>
          <a:prstGeom prst="rect">
            <a:avLst/>
          </a:prstGeom>
          <a:noFill/>
        </p:spPr>
        <p:txBody>
          <a:bodyPr wrap="square" lIns="91384" tIns="45687" rIns="91384" bIns="45687" rtlCol="0">
            <a:spAutoFit/>
          </a:bodyPr>
          <a:lstStyle/>
          <a:p>
            <a:pPr algn="ctr"/>
            <a:r>
              <a:rPr lang="es-MX" sz="8500" b="1" dirty="0">
                <a:solidFill>
                  <a:schemeClr val="tx1"/>
                </a:solidFill>
                <a:latin typeface="Arial" panose="020B0604020202020204" pitchFamily="34" charset="0"/>
                <a:cs typeface="Arial" panose="020B0604020202020204" pitchFamily="34" charset="0"/>
              </a:rPr>
              <a:t>Segmentación automática de ventrículos cerebrales en imágenes de tomografía computarizada no contrastada</a:t>
            </a:r>
          </a:p>
        </p:txBody>
      </p:sp>
      <p:sp>
        <p:nvSpPr>
          <p:cNvPr id="24" name="Text Box 7"/>
          <p:cNvSpPr txBox="1">
            <a:spLocks noChangeArrowheads="1"/>
          </p:cNvSpPr>
          <p:nvPr/>
        </p:nvSpPr>
        <p:spPr bwMode="auto">
          <a:xfrm>
            <a:off x="426767" y="5993379"/>
            <a:ext cx="38668296" cy="2549254"/>
          </a:xfrm>
          <a:prstGeom prst="rect">
            <a:avLst/>
          </a:prstGeom>
          <a:solidFill>
            <a:schemeClr val="bg1"/>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spcBef>
                <a:spcPts val="886"/>
              </a:spcBef>
              <a:buClr>
                <a:srgbClr val="FF0000"/>
              </a:buClr>
            </a:pPr>
            <a:r>
              <a:rPr lang="es-MX" sz="3600" b="1" dirty="0">
                <a:solidFill>
                  <a:schemeClr val="tx1"/>
                </a:solidFill>
                <a:latin typeface="Arial" panose="020B0604020202020204" pitchFamily="34" charset="0"/>
                <a:cs typeface="Arial" panose="020B0604020202020204" pitchFamily="34" charset="0"/>
              </a:rPr>
              <a:t>Resumen</a:t>
            </a:r>
          </a:p>
          <a:p>
            <a:pPr algn="ctr">
              <a:spcBef>
                <a:spcPts val="886"/>
              </a:spcBef>
              <a:buClr>
                <a:srgbClr val="FF0000"/>
              </a:buClr>
            </a:pPr>
            <a:endParaRPr lang="es-MX" sz="400" b="1" dirty="0">
              <a:solidFill>
                <a:srgbClr val="FF0000"/>
              </a:solidFill>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En este trabajo se buscó segmentar automáticamente ventrículos cerebrales en imágenes de tomografía computarizada no contrastada. Se implementaron técnicas de pre-procesamiento para eliminar información no relevante en cada caso. Exitosamente se eliminó la información extraparenquimal de los casos, mediante un algoritmo de extracción de cráneo. Todos los casos se alinearon corrigiendo la rotación derecha e izquierda del paciente; así mismo, la flexión lateral mediante un algoritmo de detección del plano sagital medio. Una vez que los casos estuvieron </a:t>
            </a:r>
            <a:r>
              <a:rPr lang="es-MX" dirty="0" err="1">
                <a:latin typeface="Arial" panose="020B0604020202020204" pitchFamily="34" charset="0"/>
                <a:cs typeface="Arial" panose="020B0604020202020204" pitchFamily="34" charset="0"/>
              </a:rPr>
              <a:t>preprocesados</a:t>
            </a:r>
            <a:r>
              <a:rPr lang="es-MX" dirty="0">
                <a:latin typeface="Arial" panose="020B0604020202020204" pitchFamily="34" charset="0"/>
                <a:cs typeface="Arial" panose="020B0604020202020204" pitchFamily="34" charset="0"/>
              </a:rPr>
              <a:t> se delimitó un volumen de interés, de acuerdo con la localización de los ventrículos en los tres planos. Se caracterizaron los ventrículos cerebrales en términos de HU utilizando técnicas de lógica difusa y se implementaron técnicas de post-procesamiento. Los resultados muestran que la segmentación automática de los ventrículos fue correcta con una especificidad promedio de 99.90% y una sensibilidad promedio de 82.31% en comparación con el estándar de oro que fue la segmentación manual de un radiólogo.</a:t>
            </a:r>
            <a:endParaRPr lang="es-MX" sz="2700" b="1" dirty="0">
              <a:solidFill>
                <a:srgbClr val="FF0000"/>
              </a:solidFill>
              <a:latin typeface="Arial" panose="020B0604020202020204" pitchFamily="34" charset="0"/>
              <a:cs typeface="Arial" panose="020B0604020202020204" pitchFamily="34" charset="0"/>
            </a:endParaRPr>
          </a:p>
        </p:txBody>
      </p:sp>
      <p:sp>
        <p:nvSpPr>
          <p:cNvPr id="25" name="Text Box 7"/>
          <p:cNvSpPr txBox="1">
            <a:spLocks noChangeArrowheads="1"/>
          </p:cNvSpPr>
          <p:nvPr/>
        </p:nvSpPr>
        <p:spPr bwMode="auto">
          <a:xfrm>
            <a:off x="351418" y="10768474"/>
            <a:ext cx="14316713" cy="13681520"/>
          </a:xfrm>
          <a:prstGeom prst="rect">
            <a:avLst/>
          </a:prstGeom>
          <a:solidFill>
            <a:schemeClr val="bg1"/>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just"/>
            <a:r>
              <a:rPr lang="es-MX" dirty="0">
                <a:latin typeface="Arial" panose="020B0604020202020204" pitchFamily="34" charset="0"/>
                <a:cs typeface="Arial" panose="020B0604020202020204" pitchFamily="34" charset="0"/>
              </a:rPr>
              <a:t>En </a:t>
            </a:r>
            <a:r>
              <a:rPr lang="es-MX" dirty="0" err="1">
                <a:latin typeface="Arial" panose="020B0604020202020204" pitchFamily="34" charset="0"/>
                <a:cs typeface="Arial" panose="020B0604020202020204" pitchFamily="34" charset="0"/>
              </a:rPr>
              <a:t>neurorradiología</a:t>
            </a:r>
            <a:r>
              <a:rPr lang="es-MX" dirty="0">
                <a:latin typeface="Arial" panose="020B0604020202020204" pitchFamily="34" charset="0"/>
                <a:cs typeface="Arial" panose="020B0604020202020204" pitchFamily="34" charset="0"/>
              </a:rPr>
              <a:t>, el uso de técnicas de visión por computadora permite el desarrollo de diversos algoritmos que se utilizan para identificar patologías cuantificar tejidos, entre otros. En imágenes TC, este procedimiento se distribuye en Unidades </a:t>
            </a:r>
            <a:r>
              <a:rPr lang="es-MX" dirty="0" err="1">
                <a:latin typeface="Arial" panose="020B0604020202020204" pitchFamily="34" charset="0"/>
                <a:cs typeface="Arial" panose="020B0604020202020204" pitchFamily="34" charset="0"/>
              </a:rPr>
              <a:t>Hounsfield</a:t>
            </a:r>
            <a:r>
              <a:rPr lang="es-MX" dirty="0">
                <a:latin typeface="Arial" panose="020B0604020202020204" pitchFamily="34" charset="0"/>
                <a:cs typeface="Arial" panose="020B0604020202020204" pitchFamily="34" charset="0"/>
              </a:rPr>
              <a:t> (HU), que es la asignación numérica que se realiza a los datos de absorción de los rayos X [1], y permite describir la distribución de la densidad de los tejidos. La segmentación de imágenes es una técnica utilizada para dividir la imagen completa en varios segmentos para una aplicación particular; estas regiones son visualmente diferentes y similares en términos de algunas propiedades, como por ejemplo el nivel de gris, color y textura. El sistema ventricular está compuesto por 4 cavidades anatómicas (ventrículos laterales, tercer y cuarto ventrículo) conectadas entre sí por las que circula líquido cefalorraquídeo. El estudio de los ventrículos es clínicamente importante para identificar condiciones tales como </a:t>
            </a:r>
            <a:r>
              <a:rPr lang="es-MX" dirty="0" err="1">
                <a:latin typeface="Arial" panose="020B0604020202020204" pitchFamily="34" charset="0"/>
                <a:cs typeface="Arial" panose="020B0604020202020204" pitchFamily="34" charset="0"/>
              </a:rPr>
              <a:t>ventriculomegalia</a:t>
            </a:r>
            <a:r>
              <a:rPr lang="es-MX" dirty="0">
                <a:latin typeface="Arial" panose="020B0604020202020204" pitchFamily="34" charset="0"/>
                <a:cs typeface="Arial" panose="020B0604020202020204" pitchFamily="34" charset="0"/>
              </a:rPr>
              <a:t>, la cual denota una ampliación de ventrículos que puede ser causada por hidrocefalia, desequilibrios de absorción y circulación de fluidos, defectos congénitos en la formación del cerebro o daño de tejido cerebral [2].</a:t>
            </a:r>
          </a:p>
        </p:txBody>
      </p:sp>
      <p:sp>
        <p:nvSpPr>
          <p:cNvPr id="28" name="Text Box 7"/>
          <p:cNvSpPr txBox="1">
            <a:spLocks noChangeArrowheads="1"/>
          </p:cNvSpPr>
          <p:nvPr/>
        </p:nvSpPr>
        <p:spPr bwMode="auto">
          <a:xfrm>
            <a:off x="398949" y="9123840"/>
            <a:ext cx="14257584" cy="1366721"/>
          </a:xfrm>
          <a:prstGeom prst="rect">
            <a:avLst/>
          </a:prstGeom>
          <a:solidFill>
            <a:schemeClr val="tx1">
              <a:lumMod val="65000"/>
              <a:lumOff val="35000"/>
            </a:schemeClr>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spcBef>
                <a:spcPts val="886"/>
              </a:spcBef>
              <a:buClr>
                <a:srgbClr val="FF0000"/>
              </a:buClr>
            </a:pPr>
            <a:r>
              <a:rPr lang="es-MX" sz="3600" b="1" dirty="0">
                <a:solidFill>
                  <a:schemeClr val="bg1"/>
                </a:solidFill>
                <a:latin typeface="Arial" panose="020B0604020202020204" pitchFamily="34" charset="0"/>
                <a:cs typeface="Arial" panose="020B0604020202020204" pitchFamily="34" charset="0"/>
              </a:rPr>
              <a:t>Introducción</a:t>
            </a:r>
          </a:p>
        </p:txBody>
      </p:sp>
      <p:sp>
        <p:nvSpPr>
          <p:cNvPr id="33" name="Text Box 7"/>
          <p:cNvSpPr txBox="1">
            <a:spLocks noChangeArrowheads="1"/>
          </p:cNvSpPr>
          <p:nvPr/>
        </p:nvSpPr>
        <p:spPr bwMode="auto">
          <a:xfrm>
            <a:off x="426767" y="25488676"/>
            <a:ext cx="14352601" cy="1366721"/>
          </a:xfrm>
          <a:prstGeom prst="rect">
            <a:avLst/>
          </a:prstGeom>
          <a:solidFill>
            <a:schemeClr val="tx1">
              <a:lumMod val="65000"/>
              <a:lumOff val="35000"/>
            </a:schemeClr>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spcBef>
                <a:spcPts val="886"/>
              </a:spcBef>
              <a:buClr>
                <a:srgbClr val="FF0000"/>
              </a:buClr>
            </a:pPr>
            <a:r>
              <a:rPr lang="en-US" sz="3600" b="1" dirty="0" err="1">
                <a:solidFill>
                  <a:schemeClr val="bg1"/>
                </a:solidFill>
                <a:latin typeface="Arial" panose="020B0604020202020204" pitchFamily="34" charset="0"/>
                <a:cs typeface="Arial" panose="020B0604020202020204" pitchFamily="34" charset="0"/>
              </a:rPr>
              <a:t>Objetivo</a:t>
            </a:r>
            <a:r>
              <a:rPr lang="en-US" sz="3600" b="1" dirty="0">
                <a:solidFill>
                  <a:schemeClr val="bg1"/>
                </a:solidFill>
                <a:latin typeface="Arial" panose="020B0604020202020204" pitchFamily="34" charset="0"/>
                <a:cs typeface="Arial" panose="020B0604020202020204" pitchFamily="34" charset="0"/>
              </a:rPr>
              <a:t> General</a:t>
            </a:r>
            <a:endParaRPr lang="es-MX" sz="3600" b="1" dirty="0">
              <a:solidFill>
                <a:schemeClr val="bg1"/>
              </a:solidFill>
              <a:latin typeface="Arial" panose="020B0604020202020204" pitchFamily="34" charset="0"/>
              <a:cs typeface="Arial" panose="020B0604020202020204" pitchFamily="34" charset="0"/>
            </a:endParaRPr>
          </a:p>
        </p:txBody>
      </p:sp>
      <p:sp>
        <p:nvSpPr>
          <p:cNvPr id="34" name="Text Box 7"/>
          <p:cNvSpPr txBox="1">
            <a:spLocks noChangeArrowheads="1"/>
          </p:cNvSpPr>
          <p:nvPr/>
        </p:nvSpPr>
        <p:spPr bwMode="auto">
          <a:xfrm>
            <a:off x="426767" y="27000844"/>
            <a:ext cx="14352601" cy="1224136"/>
          </a:xfrm>
          <a:prstGeom prst="rect">
            <a:avLst/>
          </a:prstGeom>
          <a:solidFill>
            <a:schemeClr val="bg1"/>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r>
              <a:rPr lang="es-MX" dirty="0">
                <a:latin typeface="Arial" panose="020B0604020202020204" pitchFamily="34" charset="0"/>
                <a:cs typeface="Arial" panose="020B0604020202020204" pitchFamily="34" charset="0"/>
              </a:rPr>
              <a:t>Segmentar automáticamente ventrículos cerebrales en imágenes de tomografía computarizada no contrastada. </a:t>
            </a:r>
          </a:p>
          <a:p>
            <a:pPr algn="ctr"/>
            <a:endParaRPr lang="en-GB" dirty="0">
              <a:solidFill>
                <a:srgbClr val="FF0000"/>
              </a:solidFill>
              <a:latin typeface="Arial" panose="020B0604020202020204" pitchFamily="34" charset="0"/>
              <a:cs typeface="Arial" panose="020B0604020202020204" pitchFamily="34" charset="0"/>
            </a:endParaRPr>
          </a:p>
        </p:txBody>
      </p:sp>
      <p:sp>
        <p:nvSpPr>
          <p:cNvPr id="42" name="Text Box 7"/>
          <p:cNvSpPr txBox="1">
            <a:spLocks noChangeArrowheads="1"/>
          </p:cNvSpPr>
          <p:nvPr/>
        </p:nvSpPr>
        <p:spPr bwMode="auto">
          <a:xfrm>
            <a:off x="14972383" y="21672252"/>
            <a:ext cx="13105455" cy="10225136"/>
          </a:xfrm>
          <a:prstGeom prst="rect">
            <a:avLst/>
          </a:prstGeom>
          <a:solidFill>
            <a:schemeClr val="bg1"/>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marL="342900" indent="-342900">
              <a:buFont typeface="Arial" panose="020B0604020202020204" pitchFamily="34" charset="0"/>
              <a:buChar char="•"/>
            </a:pPr>
            <a:endParaRPr lang="es-MX" dirty="0">
              <a:solidFill>
                <a:schemeClr val="tx1"/>
              </a:solidFill>
              <a:latin typeface="Arial" panose="020B0604020202020204" pitchFamily="34" charset="0"/>
              <a:cs typeface="Arial" panose="020B0604020202020204" pitchFamily="34" charset="0"/>
            </a:endParaRPr>
          </a:p>
          <a:p>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s-MX"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s-MX" dirty="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s-MX" dirty="0">
              <a:solidFill>
                <a:schemeClr val="tx1"/>
              </a:solidFill>
              <a:latin typeface="Arial" panose="020B0604020202020204" pitchFamily="34" charset="0"/>
              <a:cs typeface="Arial" panose="020B0604020202020204" pitchFamily="34" charset="0"/>
            </a:endParaRPr>
          </a:p>
          <a:p>
            <a:endParaRPr lang="es-MX" dirty="0">
              <a:solidFill>
                <a:schemeClr val="tx1"/>
              </a:solidFill>
              <a:latin typeface="Arial" panose="020B0604020202020204" pitchFamily="34" charset="0"/>
              <a:cs typeface="Arial" panose="020B0604020202020204" pitchFamily="34" charset="0"/>
            </a:endParaRPr>
          </a:p>
          <a:p>
            <a:endParaRPr lang="es-MX" dirty="0">
              <a:solidFill>
                <a:schemeClr val="tx1"/>
              </a:solidFill>
              <a:latin typeface="Arial" panose="020B0604020202020204" pitchFamily="34" charset="0"/>
              <a:cs typeface="Arial" panose="020B0604020202020204" pitchFamily="34" charset="0"/>
            </a:endParaRPr>
          </a:p>
          <a:p>
            <a:endParaRPr lang="es-MX" dirty="0">
              <a:solidFill>
                <a:schemeClr val="tx1"/>
              </a:solidFill>
              <a:latin typeface="Arial" panose="020B0604020202020204" pitchFamily="34" charset="0"/>
              <a:cs typeface="Arial" panose="020B0604020202020204" pitchFamily="34" charset="0"/>
            </a:endParaRPr>
          </a:p>
        </p:txBody>
      </p:sp>
      <p:sp>
        <p:nvSpPr>
          <p:cNvPr id="45" name="Text Box 7"/>
          <p:cNvSpPr txBox="1">
            <a:spLocks noChangeArrowheads="1"/>
          </p:cNvSpPr>
          <p:nvPr/>
        </p:nvSpPr>
        <p:spPr bwMode="auto">
          <a:xfrm>
            <a:off x="0" y="5896"/>
            <a:ext cx="39593838" cy="961896"/>
          </a:xfrm>
          <a:prstGeom prst="rect">
            <a:avLst/>
          </a:prstGeom>
          <a:solidFill>
            <a:schemeClr val="tx1">
              <a:lumMod val="65000"/>
              <a:lumOff val="35000"/>
            </a:schemeClr>
          </a:solidFill>
          <a:ln>
            <a:solidFill>
              <a:schemeClr val="tx1">
                <a:lumMod val="65000"/>
                <a:lumOff val="35000"/>
              </a:schemeClr>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spcBef>
                <a:spcPts val="886"/>
              </a:spcBef>
              <a:buClr>
                <a:srgbClr val="FF0000"/>
              </a:buClr>
            </a:pPr>
            <a:endParaRPr lang="es-MX" sz="3600" b="1" dirty="0">
              <a:solidFill>
                <a:schemeClr val="bg1"/>
              </a:solidFill>
              <a:latin typeface="Arial" panose="020B0604020202020204" pitchFamily="34" charset="0"/>
              <a:cs typeface="Arial" panose="020B0604020202020204" pitchFamily="34" charset="0"/>
            </a:endParaRPr>
          </a:p>
        </p:txBody>
      </p:sp>
      <p:sp>
        <p:nvSpPr>
          <p:cNvPr id="54" name="Text Box 7"/>
          <p:cNvSpPr txBox="1">
            <a:spLocks noChangeArrowheads="1"/>
          </p:cNvSpPr>
          <p:nvPr/>
        </p:nvSpPr>
        <p:spPr bwMode="auto">
          <a:xfrm>
            <a:off x="14972383" y="9123840"/>
            <a:ext cx="13105455" cy="1366721"/>
          </a:xfrm>
          <a:prstGeom prst="rect">
            <a:avLst/>
          </a:prstGeom>
          <a:solidFill>
            <a:schemeClr val="tx1">
              <a:lumMod val="65000"/>
              <a:lumOff val="35000"/>
            </a:schemeClr>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spcBef>
                <a:spcPts val="886"/>
              </a:spcBef>
              <a:buClr>
                <a:srgbClr val="FF0000"/>
              </a:buClr>
            </a:pPr>
            <a:r>
              <a:rPr lang="es-MX" sz="3600" b="1" dirty="0">
                <a:solidFill>
                  <a:schemeClr val="bg1"/>
                </a:solidFill>
                <a:latin typeface="Arial" panose="020B0604020202020204" pitchFamily="34" charset="0"/>
                <a:cs typeface="Arial" panose="020B0604020202020204" pitchFamily="34" charset="0"/>
              </a:rPr>
              <a:t>Metodología</a:t>
            </a:r>
          </a:p>
        </p:txBody>
      </p:sp>
      <p:sp>
        <p:nvSpPr>
          <p:cNvPr id="55" name="Text Box 7"/>
          <p:cNvSpPr txBox="1">
            <a:spLocks noChangeArrowheads="1"/>
          </p:cNvSpPr>
          <p:nvPr/>
        </p:nvSpPr>
        <p:spPr bwMode="auto">
          <a:xfrm>
            <a:off x="28293863" y="20088076"/>
            <a:ext cx="10801200" cy="1368152"/>
          </a:xfrm>
          <a:prstGeom prst="rect">
            <a:avLst/>
          </a:prstGeom>
          <a:solidFill>
            <a:schemeClr val="tx1">
              <a:lumMod val="65000"/>
              <a:lumOff val="35000"/>
            </a:schemeClr>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spcBef>
                <a:spcPts val="886"/>
              </a:spcBef>
              <a:buClr>
                <a:srgbClr val="FF0000"/>
              </a:buClr>
            </a:pPr>
            <a:r>
              <a:rPr lang="es-MX" sz="3600" b="1" dirty="0">
                <a:solidFill>
                  <a:schemeClr val="bg1"/>
                </a:solidFill>
                <a:latin typeface="Arial" panose="020B0604020202020204" pitchFamily="34" charset="0"/>
                <a:cs typeface="Arial" panose="020B0604020202020204" pitchFamily="34" charset="0"/>
              </a:rPr>
              <a:t>Conclusión</a:t>
            </a:r>
          </a:p>
        </p:txBody>
      </p:sp>
      <p:sp>
        <p:nvSpPr>
          <p:cNvPr id="78" name="Text Box 7"/>
          <p:cNvSpPr txBox="1">
            <a:spLocks noChangeArrowheads="1"/>
          </p:cNvSpPr>
          <p:nvPr/>
        </p:nvSpPr>
        <p:spPr bwMode="auto">
          <a:xfrm>
            <a:off x="28284654" y="9137568"/>
            <a:ext cx="10817873" cy="10770296"/>
          </a:xfrm>
          <a:prstGeom prst="rect">
            <a:avLst/>
          </a:prstGeom>
          <a:solidFill>
            <a:schemeClr val="bg1"/>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endParaRPr lang="es-MX" b="1" dirty="0">
              <a:solidFill>
                <a:schemeClr val="tx1"/>
              </a:solidFill>
              <a:latin typeface="Arial" panose="020B0604020202020204" pitchFamily="34" charset="0"/>
              <a:cs typeface="Arial" panose="020B0604020202020204" pitchFamily="34" charset="0"/>
            </a:endParaRPr>
          </a:p>
        </p:txBody>
      </p:sp>
      <p:sp>
        <p:nvSpPr>
          <p:cNvPr id="79" name="Text Box 7"/>
          <p:cNvSpPr txBox="1">
            <a:spLocks noChangeArrowheads="1"/>
          </p:cNvSpPr>
          <p:nvPr/>
        </p:nvSpPr>
        <p:spPr bwMode="auto">
          <a:xfrm>
            <a:off x="28293863" y="21672252"/>
            <a:ext cx="10808664" cy="6120680"/>
          </a:xfrm>
          <a:prstGeom prst="rect">
            <a:avLst/>
          </a:prstGeom>
          <a:solidFill>
            <a:schemeClr val="bg1"/>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just"/>
            <a:r>
              <a:rPr lang="es-ES_tradnl" dirty="0">
                <a:latin typeface="Arial" panose="020B0604020202020204" pitchFamily="34" charset="0"/>
                <a:cs typeface="Arial" panose="020B0604020202020204" pitchFamily="34" charset="0"/>
              </a:rPr>
              <a:t>Exitosamente se eliminó la información </a:t>
            </a:r>
            <a:r>
              <a:rPr lang="es-ES_tradnl" dirty="0" err="1">
                <a:latin typeface="Arial" panose="020B0604020202020204" pitchFamily="34" charset="0"/>
                <a:cs typeface="Arial" panose="020B0604020202020204" pitchFamily="34" charset="0"/>
              </a:rPr>
              <a:t>extraparenquimal</a:t>
            </a:r>
            <a:r>
              <a:rPr lang="es-ES_tradnl" dirty="0">
                <a:latin typeface="Arial" panose="020B0604020202020204" pitchFamily="34" charset="0"/>
                <a:cs typeface="Arial" panose="020B0604020202020204" pitchFamily="34" charset="0"/>
              </a:rPr>
              <a:t> de los casos mediante un algoritmo de extracción de cráneo. Todos los casos se alinearon corrigiendo la rotación derecha e izquierda del paciente a sí mismo la flexión lateral mediante el algoritmo de detección del plano sagital medio.</a:t>
            </a:r>
            <a:r>
              <a:rPr lang="es-MX" dirty="0">
                <a:latin typeface="Arial" panose="020B0604020202020204" pitchFamily="34" charset="0"/>
                <a:cs typeface="Arial" panose="020B0604020202020204" pitchFamily="34" charset="0"/>
              </a:rPr>
              <a:t> </a:t>
            </a:r>
            <a:r>
              <a:rPr lang="es-ES_tradnl" dirty="0">
                <a:latin typeface="Arial" panose="020B0604020202020204" pitchFamily="34" charset="0"/>
                <a:cs typeface="Arial" panose="020B0604020202020204" pitchFamily="34" charset="0"/>
              </a:rPr>
              <a:t>Una vez que los casos estuvieron pre-procesados se delimitó un volumen de interés de acuerdo con la localización de los ventrículos en los tres planos.</a:t>
            </a:r>
            <a:endParaRPr lang="es-MX" dirty="0">
              <a:latin typeface="Arial" panose="020B0604020202020204" pitchFamily="34" charset="0"/>
              <a:cs typeface="Arial" panose="020B0604020202020204" pitchFamily="34" charset="0"/>
            </a:endParaRPr>
          </a:p>
          <a:p>
            <a:pPr algn="just"/>
            <a:r>
              <a:rPr lang="es-ES_tradnl" dirty="0">
                <a:latin typeface="Arial" panose="020B0604020202020204" pitchFamily="34" charset="0"/>
                <a:cs typeface="Arial" panose="020B0604020202020204" pitchFamily="34" charset="0"/>
              </a:rPr>
              <a:t>Se caracterizaron los ventrículos cerebrales en términos de HU utilizando técnicas de lógica difusa y se implementaron técnicas de post-procesamiento donde se eliminaron objetos que no son parte del ventrículo.</a:t>
            </a:r>
            <a:r>
              <a:rPr lang="es-MX" dirty="0">
                <a:latin typeface="Arial" panose="020B0604020202020204" pitchFamily="34" charset="0"/>
                <a:cs typeface="Arial" panose="020B0604020202020204" pitchFamily="34" charset="0"/>
              </a:rPr>
              <a:t> </a:t>
            </a:r>
            <a:r>
              <a:rPr lang="es-ES_tradnl" dirty="0">
                <a:latin typeface="Arial" panose="020B0604020202020204" pitchFamily="34" charset="0"/>
                <a:cs typeface="Arial" panose="020B0604020202020204" pitchFamily="34" charset="0"/>
              </a:rPr>
              <a:t>Los resultados muestran que la segmentación automática de los ventrículos fue correcta con una especificidad promedio de 99.90% y una sensibilidad promedio de 82.31% en comparación con el estándar de oro que fue la segmentación manual del radiólogo. </a:t>
            </a:r>
            <a:endParaRPr lang="es-MX" dirty="0">
              <a:latin typeface="Arial" panose="020B0604020202020204" pitchFamily="34" charset="0"/>
              <a:cs typeface="Arial" panose="020B0604020202020204" pitchFamily="34" charset="0"/>
            </a:endParaRPr>
          </a:p>
        </p:txBody>
      </p:sp>
      <p:sp>
        <p:nvSpPr>
          <p:cNvPr id="81" name="Text Box 7"/>
          <p:cNvSpPr txBox="1">
            <a:spLocks noChangeArrowheads="1"/>
          </p:cNvSpPr>
          <p:nvPr/>
        </p:nvSpPr>
        <p:spPr bwMode="auto">
          <a:xfrm>
            <a:off x="28184878" y="28980348"/>
            <a:ext cx="10803097" cy="2448272"/>
          </a:xfrm>
          <a:prstGeom prst="rect">
            <a:avLst/>
          </a:prstGeom>
          <a:solidFill>
            <a:schemeClr val="bg1"/>
          </a:solidFill>
          <a:ln>
            <a:no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just"/>
            <a:r>
              <a:rPr lang="es-MX" sz="1800" dirty="0">
                <a:latin typeface="Arial" panose="020B0604020202020204" pitchFamily="34" charset="0"/>
                <a:cs typeface="Arial" panose="020B0604020202020204" pitchFamily="34" charset="0"/>
              </a:rPr>
              <a:t>[1] A. </a:t>
            </a:r>
            <a:r>
              <a:rPr lang="es-MX" sz="1800" dirty="0" err="1">
                <a:latin typeface="Arial" panose="020B0604020202020204" pitchFamily="34" charset="0"/>
                <a:cs typeface="Arial" panose="020B0604020202020204" pitchFamily="34" charset="0"/>
              </a:rPr>
              <a:t>Patel</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Robust</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cranial</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cavity</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segmentation</a:t>
            </a:r>
            <a:r>
              <a:rPr lang="es-MX" sz="1800" dirty="0">
                <a:latin typeface="Arial" panose="020B0604020202020204" pitchFamily="34" charset="0"/>
                <a:cs typeface="Arial" panose="020B0604020202020204" pitchFamily="34" charset="0"/>
              </a:rPr>
              <a:t> in CT and CT </a:t>
            </a:r>
            <a:r>
              <a:rPr lang="es-MX" sz="1800" dirty="0" err="1">
                <a:latin typeface="Arial" panose="020B0604020202020204" pitchFamily="34" charset="0"/>
                <a:cs typeface="Arial" panose="020B0604020202020204" pitchFamily="34" charset="0"/>
              </a:rPr>
              <a:t>perfusion</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images</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of</a:t>
            </a:r>
            <a:r>
              <a:rPr lang="es-MX" sz="1800" dirty="0">
                <a:latin typeface="Arial" panose="020B0604020202020204" pitchFamily="34" charset="0"/>
                <a:cs typeface="Arial" panose="020B0604020202020204" pitchFamily="34" charset="0"/>
              </a:rPr>
              <a:t> trauma and </a:t>
            </a:r>
            <a:r>
              <a:rPr lang="es-MX" sz="1800" dirty="0" err="1">
                <a:latin typeface="Arial" panose="020B0604020202020204" pitchFamily="34" charset="0"/>
                <a:cs typeface="Arial" panose="020B0604020202020204" pitchFamily="34" charset="0"/>
              </a:rPr>
              <a:t>suspected</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stroke</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patients</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Med</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Image</a:t>
            </a:r>
            <a:r>
              <a:rPr lang="es-MX" sz="1800" dirty="0">
                <a:latin typeface="Arial" panose="020B0604020202020204" pitchFamily="34" charset="0"/>
                <a:cs typeface="Arial" panose="020B0604020202020204" pitchFamily="34" charset="0"/>
              </a:rPr>
              <a:t> Anal., vol. 36, pp. 216–228, 2017.</a:t>
            </a:r>
          </a:p>
          <a:p>
            <a:pPr algn="just"/>
            <a:r>
              <a:rPr lang="es-MX" sz="1800" dirty="0">
                <a:latin typeface="Arial" panose="020B0604020202020204" pitchFamily="34" charset="0"/>
                <a:cs typeface="Arial" panose="020B0604020202020204" pitchFamily="34" charset="0"/>
              </a:rPr>
              <a:t>[2] </a:t>
            </a:r>
            <a:r>
              <a:rPr lang="en-US" sz="1800" dirty="0">
                <a:latin typeface="Arial" panose="020B0604020202020204" pitchFamily="34" charset="0"/>
                <a:cs typeface="Arial" panose="020B0604020202020204" pitchFamily="34" charset="0"/>
              </a:rPr>
              <a:t>C. N. Devi and Z. C. Alex, “Automatic Ventricle Segmentation in Brain MRI of Young Children,” pp. 2–5, 2016.</a:t>
            </a:r>
          </a:p>
          <a:p>
            <a:pPr algn="just"/>
            <a:r>
              <a:rPr lang="en-US" sz="1800" dirty="0">
                <a:latin typeface="Arial" panose="020B0604020202020204" pitchFamily="34" charset="0"/>
                <a:cs typeface="Arial" panose="020B0604020202020204" pitchFamily="34" charset="0"/>
              </a:rPr>
              <a:t>[3] A.  Davis,  N.  Gordillo,  S.  Andrade  y  E.  </a:t>
            </a:r>
            <a:r>
              <a:rPr lang="en-US" sz="1800" dirty="0" err="1">
                <a:latin typeface="Arial" panose="020B0604020202020204" pitchFamily="34" charset="0"/>
                <a:cs typeface="Arial" panose="020B0604020202020204" pitchFamily="34" charset="0"/>
              </a:rPr>
              <a:t>Sifuentes</a:t>
            </a:r>
            <a:r>
              <a:rPr lang="en-US" sz="1800" dirty="0">
                <a:latin typeface="Arial" panose="020B0604020202020204" pitchFamily="34" charset="0"/>
                <a:cs typeface="Arial" panose="020B0604020202020204" pitchFamily="34" charset="0"/>
              </a:rPr>
              <a:t>.  Fast  algorithms  for  the  automatic  skull  stripping  and  mid-sagittal  plane  extraction  in  neurologic  CT  images.  Memories  of  the National  Congress  of  Biomedical  Engineering   2014,  pp.  168-171,  México.  </a:t>
            </a:r>
          </a:p>
          <a:p>
            <a:pPr algn="just"/>
            <a:r>
              <a:rPr lang="en-US" sz="1800" dirty="0">
                <a:latin typeface="Arial" panose="020B0604020202020204" pitchFamily="34" charset="0"/>
                <a:cs typeface="Arial" panose="020B0604020202020204" pitchFamily="34" charset="0"/>
              </a:rPr>
              <a:t>[4] N. Gordillo, A. Davis, et  al.,  “A  fuzzy  approach  for  feature  extraction  of  brain  tissues  in  Non-Contrast  CT,”  vol.  39,  no.  1,  pp.  113–120,  2018. </a:t>
            </a:r>
            <a:endParaRPr lang="es-MX" sz="1800" dirty="0">
              <a:latin typeface="Arial" panose="020B0604020202020204" pitchFamily="34" charset="0"/>
              <a:cs typeface="Arial" panose="020B0604020202020204" pitchFamily="34" charset="0"/>
            </a:endParaRPr>
          </a:p>
        </p:txBody>
      </p:sp>
      <p:sp>
        <p:nvSpPr>
          <p:cNvPr id="72" name="Rectangle 71"/>
          <p:cNvSpPr/>
          <p:nvPr/>
        </p:nvSpPr>
        <p:spPr>
          <a:xfrm>
            <a:off x="4585039" y="19907864"/>
            <a:ext cx="6552728" cy="923330"/>
          </a:xfrm>
          <a:prstGeom prst="rect">
            <a:avLst/>
          </a:prstGeom>
        </p:spPr>
        <p:txBody>
          <a:bodyPr wrap="square">
            <a:spAutoFit/>
          </a:bodyPr>
          <a:lstStyle/>
          <a:p>
            <a:pPr algn="ctr"/>
            <a:endParaRPr lang="es-MX" sz="1800" dirty="0">
              <a:solidFill>
                <a:schemeClr val="tx1"/>
              </a:solidFill>
              <a:latin typeface="Arial" panose="020B0604020202020204" pitchFamily="34" charset="0"/>
              <a:cs typeface="Arial" panose="020B0604020202020204" pitchFamily="34" charset="0"/>
            </a:endParaRPr>
          </a:p>
          <a:p>
            <a:pPr algn="ctr"/>
            <a:r>
              <a:rPr lang="es-MX" sz="1800" dirty="0">
                <a:solidFill>
                  <a:schemeClr val="tx1"/>
                </a:solidFill>
                <a:latin typeface="Arial" panose="020B0604020202020204" pitchFamily="34" charset="0"/>
                <a:cs typeface="Arial" panose="020B0604020202020204" pitchFamily="34" charset="0"/>
              </a:rPr>
              <a:t>Figura 1. Vista lateral izquierda y vista anterior de ventrículos cerebrales. </a:t>
            </a:r>
          </a:p>
        </p:txBody>
      </p:sp>
      <p:pic>
        <p:nvPicPr>
          <p:cNvPr id="71" name="Picture 4" descr="La imagen puede contener: texto">
            <a:extLst>
              <a:ext uri="{FF2B5EF4-FFF2-40B4-BE49-F238E27FC236}">
                <a16:creationId xmlns:a16="http://schemas.microsoft.com/office/drawing/2014/main" id="{D75A9132-107F-4BB4-B487-1BF92D48CD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02575" y="1221980"/>
            <a:ext cx="4176464" cy="4176464"/>
          </a:xfrm>
          <a:prstGeom prst="rect">
            <a:avLst/>
          </a:prstGeom>
          <a:noFill/>
          <a:extLst>
            <a:ext uri="{909E8E84-426E-40DD-AFC4-6F175D3DCCD1}">
              <a14:hiddenFill xmlns:a14="http://schemas.microsoft.com/office/drawing/2010/main">
                <a:solidFill>
                  <a:srgbClr val="FFFFFF"/>
                </a:solidFill>
              </a14:hiddenFill>
            </a:ext>
          </a:extLst>
        </p:spPr>
      </p:pic>
      <p:sp>
        <p:nvSpPr>
          <p:cNvPr id="85" name="Text Box 7">
            <a:extLst>
              <a:ext uri="{FF2B5EF4-FFF2-40B4-BE49-F238E27FC236}">
                <a16:creationId xmlns:a16="http://schemas.microsoft.com/office/drawing/2014/main" id="{F3CF860E-4C1F-4F94-8A5C-975BEC43BE9E}"/>
              </a:ext>
            </a:extLst>
          </p:cNvPr>
          <p:cNvSpPr txBox="1">
            <a:spLocks noChangeArrowheads="1"/>
          </p:cNvSpPr>
          <p:nvPr/>
        </p:nvSpPr>
        <p:spPr bwMode="auto">
          <a:xfrm>
            <a:off x="426767" y="28296988"/>
            <a:ext cx="14352601" cy="1366721"/>
          </a:xfrm>
          <a:prstGeom prst="rect">
            <a:avLst/>
          </a:prstGeom>
          <a:solidFill>
            <a:schemeClr val="tx1">
              <a:lumMod val="65000"/>
              <a:lumOff val="35000"/>
            </a:schemeClr>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spcBef>
                <a:spcPts val="886"/>
              </a:spcBef>
              <a:buClr>
                <a:srgbClr val="FF0000"/>
              </a:buClr>
            </a:pPr>
            <a:r>
              <a:rPr lang="en-US" sz="3600" b="1" dirty="0" err="1">
                <a:solidFill>
                  <a:schemeClr val="bg1"/>
                </a:solidFill>
                <a:latin typeface="Arial" panose="020B0604020202020204" pitchFamily="34" charset="0"/>
                <a:cs typeface="Arial" panose="020B0604020202020204" pitchFamily="34" charset="0"/>
              </a:rPr>
              <a:t>Objetivos</a:t>
            </a:r>
            <a:r>
              <a:rPr lang="en-US" sz="3600" b="1" dirty="0">
                <a:solidFill>
                  <a:schemeClr val="bg1"/>
                </a:solidFill>
                <a:latin typeface="Arial" panose="020B0604020202020204" pitchFamily="34" charset="0"/>
                <a:cs typeface="Arial" panose="020B0604020202020204" pitchFamily="34" charset="0"/>
              </a:rPr>
              <a:t> </a:t>
            </a:r>
            <a:r>
              <a:rPr lang="es-MX" sz="3600" b="1" dirty="0">
                <a:solidFill>
                  <a:schemeClr val="bg1"/>
                </a:solidFill>
                <a:latin typeface="Arial" panose="020B0604020202020204" pitchFamily="34" charset="0"/>
                <a:cs typeface="Arial" panose="020B0604020202020204" pitchFamily="34" charset="0"/>
              </a:rPr>
              <a:t>Específicos</a:t>
            </a:r>
          </a:p>
        </p:txBody>
      </p:sp>
      <p:sp>
        <p:nvSpPr>
          <p:cNvPr id="87" name="Text Box 7">
            <a:extLst>
              <a:ext uri="{FF2B5EF4-FFF2-40B4-BE49-F238E27FC236}">
                <a16:creationId xmlns:a16="http://schemas.microsoft.com/office/drawing/2014/main" id="{9CF51E74-F7B6-49F4-B14D-28671B005D65}"/>
              </a:ext>
            </a:extLst>
          </p:cNvPr>
          <p:cNvSpPr txBox="1">
            <a:spLocks noChangeArrowheads="1"/>
          </p:cNvSpPr>
          <p:nvPr/>
        </p:nvSpPr>
        <p:spPr bwMode="auto">
          <a:xfrm>
            <a:off x="426767" y="29809156"/>
            <a:ext cx="14352601" cy="2088232"/>
          </a:xfrm>
          <a:prstGeom prst="rect">
            <a:avLst/>
          </a:prstGeom>
          <a:solidFill>
            <a:schemeClr val="bg1"/>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marL="342900" indent="-342900">
              <a:buFont typeface="Arial" panose="020B0604020202020204" pitchFamily="34" charset="0"/>
              <a:buChar char="•"/>
            </a:pPr>
            <a:r>
              <a:rPr lang="es-MX" dirty="0">
                <a:latin typeface="Arial" panose="020B0604020202020204" pitchFamily="34" charset="0"/>
                <a:cs typeface="Arial" panose="020B0604020202020204" pitchFamily="34" charset="0"/>
              </a:rPr>
              <a:t>Identificar y analizar algoritmos de segmentación automática de ventrículos cerebrales. </a:t>
            </a:r>
          </a:p>
          <a:p>
            <a:pPr marL="342900" indent="-342900">
              <a:buFont typeface="Arial" panose="020B0604020202020204" pitchFamily="34" charset="0"/>
              <a:buChar char="•"/>
            </a:pPr>
            <a:r>
              <a:rPr lang="es-MX" dirty="0">
                <a:latin typeface="Arial" panose="020B0604020202020204" pitchFamily="34" charset="0"/>
                <a:cs typeface="Arial" panose="020B0604020202020204" pitchFamily="34" charset="0"/>
              </a:rPr>
              <a:t>Adaptar e implementar técnicas de pre procesamiento para eliminar información no relevante y mejorar la calidad de la imagen. </a:t>
            </a:r>
          </a:p>
          <a:p>
            <a:pPr marL="342900" indent="-342900">
              <a:buFont typeface="Arial" panose="020B0604020202020204" pitchFamily="34" charset="0"/>
              <a:buChar char="•"/>
            </a:pPr>
            <a:r>
              <a:rPr lang="es-MX" dirty="0">
                <a:latin typeface="Arial" panose="020B0604020202020204" pitchFamily="34" charset="0"/>
                <a:cs typeface="Arial" panose="020B0604020202020204" pitchFamily="34" charset="0"/>
              </a:rPr>
              <a:t>Caracterizar los ventrículos cerebrales en términos de Unidades </a:t>
            </a:r>
            <a:r>
              <a:rPr lang="es-MX" dirty="0" err="1">
                <a:latin typeface="Arial" panose="020B0604020202020204" pitchFamily="34" charset="0"/>
                <a:cs typeface="Arial" panose="020B0604020202020204" pitchFamily="34" charset="0"/>
              </a:rPr>
              <a:t>Hounsfield</a:t>
            </a:r>
            <a:r>
              <a:rPr lang="es-MX" dirty="0"/>
              <a:t>. </a:t>
            </a:r>
            <a:endParaRPr lang="en-GB" dirty="0">
              <a:solidFill>
                <a:srgbClr val="FF0000"/>
              </a:solidFill>
              <a:latin typeface="Arial" panose="020B0604020202020204" pitchFamily="34" charset="0"/>
              <a:cs typeface="Arial" panose="020B0604020202020204" pitchFamily="34" charset="0"/>
            </a:endParaRPr>
          </a:p>
        </p:txBody>
      </p:sp>
      <p:pic>
        <p:nvPicPr>
          <p:cNvPr id="5" name="Picture 2" descr="http://www.clinica-unr.com.ar/2015-web/Especiales/56/Especial_57_02.jpg">
            <a:extLst>
              <a:ext uri="{FF2B5EF4-FFF2-40B4-BE49-F238E27FC236}">
                <a16:creationId xmlns:a16="http://schemas.microsoft.com/office/drawing/2014/main" id="{0B0DC760-D1F2-401A-AB68-B30A5F3F88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5119" y="15993910"/>
            <a:ext cx="8208912" cy="3955681"/>
          </a:xfrm>
          <a:prstGeom prst="rect">
            <a:avLst/>
          </a:prstGeom>
          <a:noFill/>
          <a:extLst>
            <a:ext uri="{909E8E84-426E-40DD-AFC4-6F175D3DCCD1}">
              <a14:hiddenFill xmlns:a14="http://schemas.microsoft.com/office/drawing/2010/main">
                <a:solidFill>
                  <a:srgbClr val="FFFFFF"/>
                </a:solidFill>
              </a14:hiddenFill>
            </a:ext>
          </a:extLst>
        </p:spPr>
      </p:pic>
      <p:pic>
        <p:nvPicPr>
          <p:cNvPr id="90" name="Imagen 89">
            <a:extLst>
              <a:ext uri="{FF2B5EF4-FFF2-40B4-BE49-F238E27FC236}">
                <a16:creationId xmlns:a16="http://schemas.microsoft.com/office/drawing/2014/main" id="{0EC9D061-D9A8-4BA7-8F33-19BF9BAB7AE8}"/>
              </a:ext>
            </a:extLst>
          </p:cNvPr>
          <p:cNvPicPr/>
          <p:nvPr/>
        </p:nvPicPr>
        <p:blipFill>
          <a:blip r:embed="rId6"/>
          <a:stretch>
            <a:fillRect/>
          </a:stretch>
        </p:blipFill>
        <p:spPr>
          <a:xfrm>
            <a:off x="2514999" y="20742602"/>
            <a:ext cx="3420000" cy="3060000"/>
          </a:xfrm>
          <a:prstGeom prst="rect">
            <a:avLst/>
          </a:prstGeom>
        </p:spPr>
      </p:pic>
      <p:pic>
        <p:nvPicPr>
          <p:cNvPr id="91" name="Imagen 90">
            <a:extLst>
              <a:ext uri="{FF2B5EF4-FFF2-40B4-BE49-F238E27FC236}">
                <a16:creationId xmlns:a16="http://schemas.microsoft.com/office/drawing/2014/main" id="{47111CC9-53C6-4214-A3A7-C18E2EB27A86}"/>
              </a:ext>
            </a:extLst>
          </p:cNvPr>
          <p:cNvPicPr/>
          <p:nvPr/>
        </p:nvPicPr>
        <p:blipFill>
          <a:blip r:embed="rId7"/>
          <a:stretch>
            <a:fillRect/>
          </a:stretch>
        </p:blipFill>
        <p:spPr>
          <a:xfrm>
            <a:off x="5964464" y="20757207"/>
            <a:ext cx="3420000" cy="3060000"/>
          </a:xfrm>
          <a:prstGeom prst="rect">
            <a:avLst/>
          </a:prstGeom>
        </p:spPr>
      </p:pic>
      <p:pic>
        <p:nvPicPr>
          <p:cNvPr id="92" name="Imagen 91">
            <a:extLst>
              <a:ext uri="{FF2B5EF4-FFF2-40B4-BE49-F238E27FC236}">
                <a16:creationId xmlns:a16="http://schemas.microsoft.com/office/drawing/2014/main" id="{617CDDB7-EDE7-4E60-9CAC-ED0443DAC8F8}"/>
              </a:ext>
            </a:extLst>
          </p:cNvPr>
          <p:cNvPicPr/>
          <p:nvPr/>
        </p:nvPicPr>
        <p:blipFill>
          <a:blip r:embed="rId8"/>
          <a:stretch>
            <a:fillRect/>
          </a:stretch>
        </p:blipFill>
        <p:spPr>
          <a:xfrm>
            <a:off x="9384464" y="20788890"/>
            <a:ext cx="3420000" cy="3060000"/>
          </a:xfrm>
          <a:prstGeom prst="rect">
            <a:avLst/>
          </a:prstGeom>
        </p:spPr>
      </p:pic>
      <p:sp>
        <p:nvSpPr>
          <p:cNvPr id="97" name="Text Box 7">
            <a:extLst>
              <a:ext uri="{FF2B5EF4-FFF2-40B4-BE49-F238E27FC236}">
                <a16:creationId xmlns:a16="http://schemas.microsoft.com/office/drawing/2014/main" id="{F2C23874-AF9B-4864-B0F8-B3EC247D5E00}"/>
              </a:ext>
            </a:extLst>
          </p:cNvPr>
          <p:cNvSpPr txBox="1">
            <a:spLocks noChangeArrowheads="1"/>
          </p:cNvSpPr>
          <p:nvPr/>
        </p:nvSpPr>
        <p:spPr bwMode="auto">
          <a:xfrm>
            <a:off x="14972383" y="20088076"/>
            <a:ext cx="13105456" cy="1366721"/>
          </a:xfrm>
          <a:prstGeom prst="rect">
            <a:avLst/>
          </a:prstGeom>
          <a:solidFill>
            <a:schemeClr val="tx1">
              <a:lumMod val="65000"/>
              <a:lumOff val="35000"/>
            </a:schemeClr>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spcBef>
                <a:spcPts val="886"/>
              </a:spcBef>
              <a:buClr>
                <a:srgbClr val="FF0000"/>
              </a:buClr>
            </a:pPr>
            <a:r>
              <a:rPr lang="es-MX" sz="3600" b="1" dirty="0">
                <a:solidFill>
                  <a:schemeClr val="bg1"/>
                </a:solidFill>
                <a:latin typeface="Arial" panose="020B0604020202020204" pitchFamily="34" charset="0"/>
                <a:cs typeface="Arial" panose="020B0604020202020204" pitchFamily="34" charset="0"/>
              </a:rPr>
              <a:t>Resultados</a:t>
            </a:r>
          </a:p>
        </p:txBody>
      </p:sp>
      <p:grpSp>
        <p:nvGrpSpPr>
          <p:cNvPr id="10" name="Grupo 9">
            <a:extLst>
              <a:ext uri="{FF2B5EF4-FFF2-40B4-BE49-F238E27FC236}">
                <a16:creationId xmlns:a16="http://schemas.microsoft.com/office/drawing/2014/main" id="{7321110A-7E51-49E3-87A0-97B2BE9E4375}"/>
              </a:ext>
            </a:extLst>
          </p:cNvPr>
          <p:cNvGrpSpPr/>
          <p:nvPr/>
        </p:nvGrpSpPr>
        <p:grpSpPr>
          <a:xfrm>
            <a:off x="15066712" y="10871303"/>
            <a:ext cx="12781082" cy="7996256"/>
            <a:chOff x="15684074" y="12069836"/>
            <a:chExt cx="12781082" cy="7996256"/>
          </a:xfrm>
        </p:grpSpPr>
        <p:sp>
          <p:nvSpPr>
            <p:cNvPr id="11" name="Flecha: doblada hacia arriba 10">
              <a:extLst>
                <a:ext uri="{FF2B5EF4-FFF2-40B4-BE49-F238E27FC236}">
                  <a16:creationId xmlns:a16="http://schemas.microsoft.com/office/drawing/2014/main" id="{0446AC13-E8DD-495B-9759-71A1C3501F2C}"/>
                </a:ext>
              </a:extLst>
            </p:cNvPr>
            <p:cNvSpPr/>
            <p:nvPr/>
          </p:nvSpPr>
          <p:spPr>
            <a:xfrm rot="5400000">
              <a:off x="17099703" y="13822560"/>
              <a:ext cx="1333077" cy="2004093"/>
            </a:xfrm>
            <a:prstGeom prst="bentUpArrow">
              <a:avLst>
                <a:gd name="adj1" fmla="val 32840"/>
                <a:gd name="adj2" fmla="val 25000"/>
                <a:gd name="adj3" fmla="val 35780"/>
              </a:avLst>
            </a:prstGeom>
            <a:solidFill>
              <a:schemeClr val="tx1">
                <a:lumMod val="65000"/>
                <a:lumOff val="35000"/>
              </a:schemeClr>
            </a:solidFill>
            <a:ln>
              <a:solidFill>
                <a:schemeClr val="tx1">
                  <a:lumMod val="65000"/>
                  <a:lumOff val="35000"/>
                </a:schemeClr>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Forma libre: forma 11">
              <a:extLst>
                <a:ext uri="{FF2B5EF4-FFF2-40B4-BE49-F238E27FC236}">
                  <a16:creationId xmlns:a16="http://schemas.microsoft.com/office/drawing/2014/main" id="{2252AD8C-9A0E-4D51-A21B-EEBD58AD1C4C}"/>
                </a:ext>
              </a:extLst>
            </p:cNvPr>
            <p:cNvSpPr/>
            <p:nvPr/>
          </p:nvSpPr>
          <p:spPr>
            <a:xfrm>
              <a:off x="15684074" y="12069836"/>
              <a:ext cx="3104329" cy="2088000"/>
            </a:xfrm>
            <a:custGeom>
              <a:avLst/>
              <a:gdLst>
                <a:gd name="connsiteX0" fmla="*/ 0 w 3002793"/>
                <a:gd name="connsiteY0" fmla="*/ 346158 h 2076532"/>
                <a:gd name="connsiteX1" fmla="*/ 346158 w 3002793"/>
                <a:gd name="connsiteY1" fmla="*/ 0 h 2076532"/>
                <a:gd name="connsiteX2" fmla="*/ 2656635 w 3002793"/>
                <a:gd name="connsiteY2" fmla="*/ 0 h 2076532"/>
                <a:gd name="connsiteX3" fmla="*/ 3002793 w 3002793"/>
                <a:gd name="connsiteY3" fmla="*/ 346158 h 2076532"/>
                <a:gd name="connsiteX4" fmla="*/ 3002793 w 3002793"/>
                <a:gd name="connsiteY4" fmla="*/ 1730374 h 2076532"/>
                <a:gd name="connsiteX5" fmla="*/ 2656635 w 3002793"/>
                <a:gd name="connsiteY5" fmla="*/ 2076532 h 2076532"/>
                <a:gd name="connsiteX6" fmla="*/ 346158 w 3002793"/>
                <a:gd name="connsiteY6" fmla="*/ 2076532 h 2076532"/>
                <a:gd name="connsiteX7" fmla="*/ 0 w 3002793"/>
                <a:gd name="connsiteY7" fmla="*/ 1730374 h 2076532"/>
                <a:gd name="connsiteX8" fmla="*/ 0 w 3002793"/>
                <a:gd name="connsiteY8" fmla="*/ 346158 h 207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2793" h="2076532">
                  <a:moveTo>
                    <a:pt x="0" y="346158"/>
                  </a:moveTo>
                  <a:cubicBezTo>
                    <a:pt x="0" y="154980"/>
                    <a:pt x="154980" y="0"/>
                    <a:pt x="346158" y="0"/>
                  </a:cubicBezTo>
                  <a:lnTo>
                    <a:pt x="2656635" y="0"/>
                  </a:lnTo>
                  <a:cubicBezTo>
                    <a:pt x="2847813" y="0"/>
                    <a:pt x="3002793" y="154980"/>
                    <a:pt x="3002793" y="346158"/>
                  </a:cubicBezTo>
                  <a:lnTo>
                    <a:pt x="3002793" y="1730374"/>
                  </a:lnTo>
                  <a:cubicBezTo>
                    <a:pt x="3002793" y="1921552"/>
                    <a:pt x="2847813" y="2076532"/>
                    <a:pt x="2656635" y="2076532"/>
                  </a:cubicBezTo>
                  <a:lnTo>
                    <a:pt x="346158" y="2076532"/>
                  </a:lnTo>
                  <a:cubicBezTo>
                    <a:pt x="154980" y="2076532"/>
                    <a:pt x="0" y="1921552"/>
                    <a:pt x="0" y="1730374"/>
                  </a:cubicBezTo>
                  <a:lnTo>
                    <a:pt x="0" y="346158"/>
                  </a:lnTo>
                  <a:close/>
                </a:path>
              </a:pathLst>
            </a:custGeom>
            <a:solidFill>
              <a:schemeClr val="bg1"/>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116" tIns="227116" rIns="227116" bIns="227116" numCol="1" spcCol="1270" anchor="ctr" anchorCtr="0">
              <a:noAutofit/>
            </a:bodyPr>
            <a:lstStyle/>
            <a:p>
              <a:pPr marL="0" lvl="0" indent="0" algn="ctr" defTabSz="1466850">
                <a:lnSpc>
                  <a:spcPct val="90000"/>
                </a:lnSpc>
                <a:spcBef>
                  <a:spcPct val="0"/>
                </a:spcBef>
                <a:spcAft>
                  <a:spcPct val="35000"/>
                </a:spcAft>
                <a:buNone/>
              </a:pPr>
              <a:r>
                <a:rPr lang="es-ES" sz="3300" kern="1200" dirty="0">
                  <a:solidFill>
                    <a:schemeClr val="tx1"/>
                  </a:solidFill>
                </a:rPr>
                <a:t>Pre procesamiento [3].</a:t>
              </a:r>
            </a:p>
          </p:txBody>
        </p:sp>
        <p:sp>
          <p:nvSpPr>
            <p:cNvPr id="13" name="Forma libre: forma 12">
              <a:extLst>
                <a:ext uri="{FF2B5EF4-FFF2-40B4-BE49-F238E27FC236}">
                  <a16:creationId xmlns:a16="http://schemas.microsoft.com/office/drawing/2014/main" id="{39875C65-3812-4ACA-B350-8B99C38F184F}"/>
                </a:ext>
              </a:extLst>
            </p:cNvPr>
            <p:cNvSpPr/>
            <p:nvPr/>
          </p:nvSpPr>
          <p:spPr>
            <a:xfrm>
              <a:off x="18828284" y="12378859"/>
              <a:ext cx="6913406" cy="1447585"/>
            </a:xfrm>
            <a:custGeom>
              <a:avLst/>
              <a:gdLst>
                <a:gd name="connsiteX0" fmla="*/ 0 w 6913406"/>
                <a:gd name="connsiteY0" fmla="*/ 0 h 1447585"/>
                <a:gd name="connsiteX1" fmla="*/ 6913406 w 6913406"/>
                <a:gd name="connsiteY1" fmla="*/ 0 h 1447585"/>
                <a:gd name="connsiteX2" fmla="*/ 6913406 w 6913406"/>
                <a:gd name="connsiteY2" fmla="*/ 1447585 h 1447585"/>
                <a:gd name="connsiteX3" fmla="*/ 0 w 6913406"/>
                <a:gd name="connsiteY3" fmla="*/ 1447585 h 1447585"/>
                <a:gd name="connsiteX4" fmla="*/ 0 w 6913406"/>
                <a:gd name="connsiteY4" fmla="*/ 0 h 14475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3406" h="1447585">
                  <a:moveTo>
                    <a:pt x="0" y="0"/>
                  </a:moveTo>
                  <a:lnTo>
                    <a:pt x="6913406" y="0"/>
                  </a:lnTo>
                  <a:lnTo>
                    <a:pt x="6913406" y="1447585"/>
                  </a:lnTo>
                  <a:lnTo>
                    <a:pt x="0" y="144758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latin typeface="Arial" panose="020B0604020202020204" pitchFamily="34" charset="0"/>
                  <a:cs typeface="Arial" panose="020B0604020202020204" pitchFamily="34" charset="0"/>
                </a:rPr>
                <a:t>Conversión a Unidades </a:t>
              </a:r>
              <a:r>
                <a:rPr lang="es-ES" sz="2400" kern="1200" dirty="0" err="1">
                  <a:latin typeface="Arial" panose="020B0604020202020204" pitchFamily="34" charset="0"/>
                  <a:cs typeface="Arial" panose="020B0604020202020204" pitchFamily="34" charset="0"/>
                </a:rPr>
                <a:t>Hounsfield</a:t>
              </a:r>
              <a:r>
                <a:rPr lang="es-ES" sz="2400" kern="1200" dirty="0">
                  <a:latin typeface="Arial" panose="020B0604020202020204" pitchFamily="34" charset="0"/>
                  <a:cs typeface="Arial" panose="020B0604020202020204" pitchFamily="34" charset="0"/>
                </a:rPr>
                <a:t>.</a:t>
              </a:r>
            </a:p>
            <a:p>
              <a:pPr marL="228600" lvl="1" indent="-228600" algn="l" defTabSz="1066800">
                <a:lnSpc>
                  <a:spcPct val="90000"/>
                </a:lnSpc>
                <a:spcBef>
                  <a:spcPct val="0"/>
                </a:spcBef>
                <a:spcAft>
                  <a:spcPct val="15000"/>
                </a:spcAft>
                <a:buChar char="•"/>
              </a:pPr>
              <a:r>
                <a:rPr lang="es-ES" sz="2400" kern="1200" dirty="0">
                  <a:latin typeface="Arial" panose="020B0604020202020204" pitchFamily="34" charset="0"/>
                  <a:cs typeface="Arial" panose="020B0604020202020204" pitchFamily="34" charset="0"/>
                </a:rPr>
                <a:t>Eliminación del cráneo.</a:t>
              </a:r>
            </a:p>
            <a:p>
              <a:pPr marL="228600" lvl="1" indent="-228600" algn="l" defTabSz="1066800">
                <a:lnSpc>
                  <a:spcPct val="90000"/>
                </a:lnSpc>
                <a:spcBef>
                  <a:spcPct val="0"/>
                </a:spcBef>
                <a:spcAft>
                  <a:spcPct val="15000"/>
                </a:spcAft>
                <a:buChar char="•"/>
              </a:pPr>
              <a:r>
                <a:rPr lang="es-ES" sz="2400" kern="1200" dirty="0">
                  <a:latin typeface="Arial" panose="020B0604020202020204" pitchFamily="34" charset="0"/>
                  <a:cs typeface="Arial" panose="020B0604020202020204" pitchFamily="34" charset="0"/>
                </a:rPr>
                <a:t>Obtención del plano sagital medio.</a:t>
              </a:r>
            </a:p>
          </p:txBody>
        </p:sp>
        <p:sp>
          <p:nvSpPr>
            <p:cNvPr id="16" name="Forma libre: forma 15">
              <a:extLst>
                <a:ext uri="{FF2B5EF4-FFF2-40B4-BE49-F238E27FC236}">
                  <a16:creationId xmlns:a16="http://schemas.microsoft.com/office/drawing/2014/main" id="{8D4AFB4E-3181-4449-B8C5-605446E69B7B}"/>
                </a:ext>
              </a:extLst>
            </p:cNvPr>
            <p:cNvSpPr/>
            <p:nvPr/>
          </p:nvSpPr>
          <p:spPr>
            <a:xfrm>
              <a:off x="22213224" y="14216384"/>
              <a:ext cx="5602443" cy="1104024"/>
            </a:xfrm>
            <a:custGeom>
              <a:avLst/>
              <a:gdLst>
                <a:gd name="connsiteX0" fmla="*/ 0 w 5602443"/>
                <a:gd name="connsiteY0" fmla="*/ 0 h 1447585"/>
                <a:gd name="connsiteX1" fmla="*/ 5602443 w 5602443"/>
                <a:gd name="connsiteY1" fmla="*/ 0 h 1447585"/>
                <a:gd name="connsiteX2" fmla="*/ 5602443 w 5602443"/>
                <a:gd name="connsiteY2" fmla="*/ 1447585 h 1447585"/>
                <a:gd name="connsiteX3" fmla="*/ 0 w 5602443"/>
                <a:gd name="connsiteY3" fmla="*/ 1447585 h 1447585"/>
                <a:gd name="connsiteX4" fmla="*/ 0 w 5602443"/>
                <a:gd name="connsiteY4" fmla="*/ 0 h 14475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2443" h="1447585">
                  <a:moveTo>
                    <a:pt x="0" y="0"/>
                  </a:moveTo>
                  <a:lnTo>
                    <a:pt x="5602443" y="0"/>
                  </a:lnTo>
                  <a:lnTo>
                    <a:pt x="5602443" y="1447585"/>
                  </a:lnTo>
                  <a:lnTo>
                    <a:pt x="0" y="144758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latin typeface="Arial" panose="020B0604020202020204" pitchFamily="34" charset="0"/>
                  <a:cs typeface="Arial" panose="020B0604020202020204" pitchFamily="34" charset="0"/>
                </a:rPr>
                <a:t>Función de pertenencia basada en la distribución acumulativa. </a:t>
              </a:r>
            </a:p>
          </p:txBody>
        </p:sp>
        <p:sp>
          <p:nvSpPr>
            <p:cNvPr id="17" name="Flecha: doblada hacia arriba 16">
              <a:extLst>
                <a:ext uri="{FF2B5EF4-FFF2-40B4-BE49-F238E27FC236}">
                  <a16:creationId xmlns:a16="http://schemas.microsoft.com/office/drawing/2014/main" id="{C9DCD534-1FEB-4916-9E17-FB11B587785D}"/>
                </a:ext>
              </a:extLst>
            </p:cNvPr>
            <p:cNvSpPr/>
            <p:nvPr/>
          </p:nvSpPr>
          <p:spPr>
            <a:xfrm rot="5400000">
              <a:off x="23712965" y="17794476"/>
              <a:ext cx="1368153" cy="2016223"/>
            </a:xfrm>
            <a:prstGeom prst="bentUpArrow">
              <a:avLst>
                <a:gd name="adj1" fmla="val 32597"/>
                <a:gd name="adj2" fmla="val 25000"/>
                <a:gd name="adj3" fmla="val 43952"/>
              </a:avLst>
            </a:prstGeom>
            <a:solidFill>
              <a:schemeClr val="tx1">
                <a:lumMod val="75000"/>
                <a:lumOff val="25000"/>
              </a:schemeClr>
            </a:solidFill>
            <a:ln>
              <a:solidFill>
                <a:schemeClr val="tx1">
                  <a:lumMod val="75000"/>
                  <a:lumOff val="25000"/>
                </a:schemeClr>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Forma libre: forma 17">
              <a:extLst>
                <a:ext uri="{FF2B5EF4-FFF2-40B4-BE49-F238E27FC236}">
                  <a16:creationId xmlns:a16="http://schemas.microsoft.com/office/drawing/2014/main" id="{76DC170F-0E72-4910-983C-018A812F8A08}"/>
                </a:ext>
              </a:extLst>
            </p:cNvPr>
            <p:cNvSpPr/>
            <p:nvPr/>
          </p:nvSpPr>
          <p:spPr>
            <a:xfrm>
              <a:off x="22092788" y="16030276"/>
              <a:ext cx="3060000" cy="2088000"/>
            </a:xfrm>
            <a:custGeom>
              <a:avLst/>
              <a:gdLst>
                <a:gd name="connsiteX0" fmla="*/ 0 w 3130064"/>
                <a:gd name="connsiteY0" fmla="*/ 311955 h 1871353"/>
                <a:gd name="connsiteX1" fmla="*/ 311955 w 3130064"/>
                <a:gd name="connsiteY1" fmla="*/ 0 h 1871353"/>
                <a:gd name="connsiteX2" fmla="*/ 2818109 w 3130064"/>
                <a:gd name="connsiteY2" fmla="*/ 0 h 1871353"/>
                <a:gd name="connsiteX3" fmla="*/ 3130064 w 3130064"/>
                <a:gd name="connsiteY3" fmla="*/ 311955 h 1871353"/>
                <a:gd name="connsiteX4" fmla="*/ 3130064 w 3130064"/>
                <a:gd name="connsiteY4" fmla="*/ 1559398 h 1871353"/>
                <a:gd name="connsiteX5" fmla="*/ 2818109 w 3130064"/>
                <a:gd name="connsiteY5" fmla="*/ 1871353 h 1871353"/>
                <a:gd name="connsiteX6" fmla="*/ 311955 w 3130064"/>
                <a:gd name="connsiteY6" fmla="*/ 1871353 h 1871353"/>
                <a:gd name="connsiteX7" fmla="*/ 0 w 3130064"/>
                <a:gd name="connsiteY7" fmla="*/ 1559398 h 1871353"/>
                <a:gd name="connsiteX8" fmla="*/ 0 w 3130064"/>
                <a:gd name="connsiteY8" fmla="*/ 311955 h 1871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0064" h="1871353">
                  <a:moveTo>
                    <a:pt x="0" y="311955"/>
                  </a:moveTo>
                  <a:cubicBezTo>
                    <a:pt x="0" y="139667"/>
                    <a:pt x="139667" y="0"/>
                    <a:pt x="311955" y="0"/>
                  </a:cubicBezTo>
                  <a:lnTo>
                    <a:pt x="2818109" y="0"/>
                  </a:lnTo>
                  <a:cubicBezTo>
                    <a:pt x="2990397" y="0"/>
                    <a:pt x="3130064" y="139667"/>
                    <a:pt x="3130064" y="311955"/>
                  </a:cubicBezTo>
                  <a:lnTo>
                    <a:pt x="3130064" y="1559398"/>
                  </a:lnTo>
                  <a:cubicBezTo>
                    <a:pt x="3130064" y="1731686"/>
                    <a:pt x="2990397" y="1871353"/>
                    <a:pt x="2818109" y="1871353"/>
                  </a:cubicBezTo>
                  <a:lnTo>
                    <a:pt x="311955" y="1871353"/>
                  </a:lnTo>
                  <a:cubicBezTo>
                    <a:pt x="139667" y="1871353"/>
                    <a:pt x="0" y="1731686"/>
                    <a:pt x="0" y="1559398"/>
                  </a:cubicBezTo>
                  <a:lnTo>
                    <a:pt x="0" y="311955"/>
                  </a:lnTo>
                  <a:close/>
                </a:path>
              </a:pathLst>
            </a:custGeom>
            <a:solidFill>
              <a:schemeClr val="tx1">
                <a:lumMod val="65000"/>
                <a:lumOff val="35000"/>
              </a:schemeClr>
            </a:solidFill>
            <a:ln>
              <a:solidFill>
                <a:schemeClr val="tx1">
                  <a:lumMod val="50000"/>
                  <a:lumOff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098" tIns="217098" rIns="217098" bIns="217098" numCol="1" spcCol="1270" anchor="ctr" anchorCtr="0">
              <a:noAutofit/>
            </a:bodyPr>
            <a:lstStyle/>
            <a:p>
              <a:pPr marL="0" lvl="0" indent="0" algn="ctr" defTabSz="1466850">
                <a:lnSpc>
                  <a:spcPct val="90000"/>
                </a:lnSpc>
                <a:spcBef>
                  <a:spcPct val="0"/>
                </a:spcBef>
                <a:spcAft>
                  <a:spcPct val="35000"/>
                </a:spcAft>
                <a:buNone/>
              </a:pPr>
              <a:r>
                <a:rPr lang="es-ES" sz="3300" kern="1200" dirty="0"/>
                <a:t>Definición de volúmenes de interés.</a:t>
              </a:r>
            </a:p>
          </p:txBody>
        </p:sp>
        <p:sp>
          <p:nvSpPr>
            <p:cNvPr id="19" name="Rectángulo 18">
              <a:extLst>
                <a:ext uri="{FF2B5EF4-FFF2-40B4-BE49-F238E27FC236}">
                  <a16:creationId xmlns:a16="http://schemas.microsoft.com/office/drawing/2014/main" id="{65125A89-D328-466D-B20C-369CD77982B4}"/>
                </a:ext>
              </a:extLst>
            </p:cNvPr>
            <p:cNvSpPr/>
            <p:nvPr/>
          </p:nvSpPr>
          <p:spPr>
            <a:xfrm>
              <a:off x="25409703" y="16468651"/>
              <a:ext cx="1860973" cy="14475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Forma libre: forma 19">
              <a:extLst>
                <a:ext uri="{FF2B5EF4-FFF2-40B4-BE49-F238E27FC236}">
                  <a16:creationId xmlns:a16="http://schemas.microsoft.com/office/drawing/2014/main" id="{69824D35-5AEB-4179-8BE5-E3995C61D11F}"/>
                </a:ext>
              </a:extLst>
            </p:cNvPr>
            <p:cNvSpPr/>
            <p:nvPr/>
          </p:nvSpPr>
          <p:spPr>
            <a:xfrm>
              <a:off x="25405156" y="17974492"/>
              <a:ext cx="3060000" cy="2091600"/>
            </a:xfrm>
            <a:custGeom>
              <a:avLst/>
              <a:gdLst>
                <a:gd name="connsiteX0" fmla="*/ 0 w 3016405"/>
                <a:gd name="connsiteY0" fmla="*/ 288669 h 1731670"/>
                <a:gd name="connsiteX1" fmla="*/ 288669 w 3016405"/>
                <a:gd name="connsiteY1" fmla="*/ 0 h 1731670"/>
                <a:gd name="connsiteX2" fmla="*/ 2727736 w 3016405"/>
                <a:gd name="connsiteY2" fmla="*/ 0 h 1731670"/>
                <a:gd name="connsiteX3" fmla="*/ 3016405 w 3016405"/>
                <a:gd name="connsiteY3" fmla="*/ 288669 h 1731670"/>
                <a:gd name="connsiteX4" fmla="*/ 3016405 w 3016405"/>
                <a:gd name="connsiteY4" fmla="*/ 1443001 h 1731670"/>
                <a:gd name="connsiteX5" fmla="*/ 2727736 w 3016405"/>
                <a:gd name="connsiteY5" fmla="*/ 1731670 h 1731670"/>
                <a:gd name="connsiteX6" fmla="*/ 288669 w 3016405"/>
                <a:gd name="connsiteY6" fmla="*/ 1731670 h 1731670"/>
                <a:gd name="connsiteX7" fmla="*/ 0 w 3016405"/>
                <a:gd name="connsiteY7" fmla="*/ 1443001 h 1731670"/>
                <a:gd name="connsiteX8" fmla="*/ 0 w 3016405"/>
                <a:gd name="connsiteY8" fmla="*/ 288669 h 173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6405" h="1731670">
                  <a:moveTo>
                    <a:pt x="0" y="288669"/>
                  </a:moveTo>
                  <a:cubicBezTo>
                    <a:pt x="0" y="129242"/>
                    <a:pt x="129242" y="0"/>
                    <a:pt x="288669" y="0"/>
                  </a:cubicBezTo>
                  <a:lnTo>
                    <a:pt x="2727736" y="0"/>
                  </a:lnTo>
                  <a:cubicBezTo>
                    <a:pt x="2887163" y="0"/>
                    <a:pt x="3016405" y="129242"/>
                    <a:pt x="3016405" y="288669"/>
                  </a:cubicBezTo>
                  <a:lnTo>
                    <a:pt x="3016405" y="1443001"/>
                  </a:lnTo>
                  <a:cubicBezTo>
                    <a:pt x="3016405" y="1602428"/>
                    <a:pt x="2887163" y="1731670"/>
                    <a:pt x="2727736" y="1731670"/>
                  </a:cubicBezTo>
                  <a:lnTo>
                    <a:pt x="288669" y="1731670"/>
                  </a:lnTo>
                  <a:cubicBezTo>
                    <a:pt x="129242" y="1731670"/>
                    <a:pt x="0" y="1602428"/>
                    <a:pt x="0" y="1443001"/>
                  </a:cubicBezTo>
                  <a:lnTo>
                    <a:pt x="0" y="288669"/>
                  </a:lnTo>
                  <a:close/>
                </a:path>
              </a:pathLst>
            </a:custGeom>
            <a:solidFill>
              <a:schemeClr val="tx1">
                <a:lumMod val="95000"/>
                <a:lumOff val="5000"/>
              </a:schemeClr>
            </a:solidFill>
            <a:ln>
              <a:solidFill>
                <a:schemeClr val="tx1">
                  <a:lumMod val="95000"/>
                  <a:lumOff val="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0278" tIns="210278" rIns="210278" bIns="210278" numCol="1" spcCol="1270" anchor="ctr" anchorCtr="0">
              <a:noAutofit/>
            </a:bodyPr>
            <a:lstStyle/>
            <a:p>
              <a:pPr marL="0" lvl="0" indent="0" algn="ctr" defTabSz="1466850">
                <a:lnSpc>
                  <a:spcPct val="90000"/>
                </a:lnSpc>
                <a:spcBef>
                  <a:spcPct val="0"/>
                </a:spcBef>
                <a:spcAft>
                  <a:spcPct val="35000"/>
                </a:spcAft>
                <a:buNone/>
              </a:pPr>
              <a:r>
                <a:rPr lang="es-ES" sz="3300" kern="1200" dirty="0"/>
                <a:t>Segmentación de ventrículos.</a:t>
              </a:r>
            </a:p>
          </p:txBody>
        </p:sp>
        <p:sp>
          <p:nvSpPr>
            <p:cNvPr id="15" name="Forma libre: forma 14">
              <a:extLst>
                <a:ext uri="{FF2B5EF4-FFF2-40B4-BE49-F238E27FC236}">
                  <a16:creationId xmlns:a16="http://schemas.microsoft.com/office/drawing/2014/main" id="{407CA9F2-94F0-43A9-93EA-DF5F04AED75C}"/>
                </a:ext>
              </a:extLst>
            </p:cNvPr>
            <p:cNvSpPr/>
            <p:nvPr/>
          </p:nvSpPr>
          <p:spPr>
            <a:xfrm>
              <a:off x="18780420" y="14158068"/>
              <a:ext cx="3060000" cy="2088000"/>
            </a:xfrm>
            <a:custGeom>
              <a:avLst/>
              <a:gdLst>
                <a:gd name="connsiteX0" fmla="*/ 0 w 3222204"/>
                <a:gd name="connsiteY0" fmla="*/ 342814 h 2056473"/>
                <a:gd name="connsiteX1" fmla="*/ 342814 w 3222204"/>
                <a:gd name="connsiteY1" fmla="*/ 0 h 2056473"/>
                <a:gd name="connsiteX2" fmla="*/ 2879390 w 3222204"/>
                <a:gd name="connsiteY2" fmla="*/ 0 h 2056473"/>
                <a:gd name="connsiteX3" fmla="*/ 3222204 w 3222204"/>
                <a:gd name="connsiteY3" fmla="*/ 342814 h 2056473"/>
                <a:gd name="connsiteX4" fmla="*/ 3222204 w 3222204"/>
                <a:gd name="connsiteY4" fmla="*/ 1713659 h 2056473"/>
                <a:gd name="connsiteX5" fmla="*/ 2879390 w 3222204"/>
                <a:gd name="connsiteY5" fmla="*/ 2056473 h 2056473"/>
                <a:gd name="connsiteX6" fmla="*/ 342814 w 3222204"/>
                <a:gd name="connsiteY6" fmla="*/ 2056473 h 2056473"/>
                <a:gd name="connsiteX7" fmla="*/ 0 w 3222204"/>
                <a:gd name="connsiteY7" fmla="*/ 1713659 h 2056473"/>
                <a:gd name="connsiteX8" fmla="*/ 0 w 3222204"/>
                <a:gd name="connsiteY8" fmla="*/ 342814 h 205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22204" h="2056473">
                  <a:moveTo>
                    <a:pt x="0" y="342814"/>
                  </a:moveTo>
                  <a:cubicBezTo>
                    <a:pt x="0" y="153483"/>
                    <a:pt x="153483" y="0"/>
                    <a:pt x="342814" y="0"/>
                  </a:cubicBezTo>
                  <a:lnTo>
                    <a:pt x="2879390" y="0"/>
                  </a:lnTo>
                  <a:cubicBezTo>
                    <a:pt x="3068721" y="0"/>
                    <a:pt x="3222204" y="153483"/>
                    <a:pt x="3222204" y="342814"/>
                  </a:cubicBezTo>
                  <a:lnTo>
                    <a:pt x="3222204" y="1713659"/>
                  </a:lnTo>
                  <a:cubicBezTo>
                    <a:pt x="3222204" y="1902990"/>
                    <a:pt x="3068721" y="2056473"/>
                    <a:pt x="2879390" y="2056473"/>
                  </a:cubicBezTo>
                  <a:lnTo>
                    <a:pt x="342814" y="2056473"/>
                  </a:lnTo>
                  <a:cubicBezTo>
                    <a:pt x="153483" y="2056473"/>
                    <a:pt x="0" y="1902990"/>
                    <a:pt x="0" y="1713659"/>
                  </a:cubicBezTo>
                  <a:lnTo>
                    <a:pt x="0" y="342814"/>
                  </a:lnTo>
                  <a:close/>
                </a:path>
              </a:pathLst>
            </a:custGeom>
            <a:solidFill>
              <a:schemeClr val="bg1">
                <a:lumMod val="85000"/>
              </a:schemeClr>
            </a:solidFill>
            <a:ln>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6137" tIns="226137" rIns="226137" bIns="226137" numCol="1" spcCol="1270" anchor="ctr" anchorCtr="0">
              <a:noAutofit/>
            </a:bodyPr>
            <a:lstStyle/>
            <a:p>
              <a:pPr marL="0" lvl="0" indent="0" algn="ctr" defTabSz="1466850">
                <a:lnSpc>
                  <a:spcPct val="90000"/>
                </a:lnSpc>
                <a:spcBef>
                  <a:spcPct val="0"/>
                </a:spcBef>
                <a:spcAft>
                  <a:spcPct val="35000"/>
                </a:spcAft>
                <a:buNone/>
              </a:pPr>
              <a:r>
                <a:rPr lang="es-ES" sz="3300" kern="1200" dirty="0">
                  <a:solidFill>
                    <a:schemeClr val="tx1"/>
                  </a:solidFill>
                </a:rPr>
                <a:t>Caracterización de tejidos [4].</a:t>
              </a:r>
            </a:p>
          </p:txBody>
        </p:sp>
      </p:grpSp>
      <p:sp>
        <p:nvSpPr>
          <p:cNvPr id="98" name="Flecha: doblada hacia arriba 97">
            <a:extLst>
              <a:ext uri="{FF2B5EF4-FFF2-40B4-BE49-F238E27FC236}">
                <a16:creationId xmlns:a16="http://schemas.microsoft.com/office/drawing/2014/main" id="{1D0039D9-1E0D-4BAC-8E9B-77AB5E16BC44}"/>
              </a:ext>
            </a:extLst>
          </p:cNvPr>
          <p:cNvSpPr/>
          <p:nvPr/>
        </p:nvSpPr>
        <p:spPr>
          <a:xfrm rot="5400000">
            <a:off x="19792606" y="14676023"/>
            <a:ext cx="1261069" cy="2004093"/>
          </a:xfrm>
          <a:prstGeom prst="bentUpArrow">
            <a:avLst>
              <a:gd name="adj1" fmla="val 32840"/>
              <a:gd name="adj2" fmla="val 25000"/>
              <a:gd name="adj3" fmla="val 35780"/>
            </a:avLst>
          </a:prstGeom>
          <a:solidFill>
            <a:schemeClr val="tx1">
              <a:lumMod val="75000"/>
              <a:lumOff val="25000"/>
            </a:schemeClr>
          </a:solidFill>
          <a:ln>
            <a:solidFill>
              <a:schemeClr val="tx1">
                <a:lumMod val="65000"/>
                <a:lumOff val="35000"/>
              </a:schemeClr>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99" name="Rectangle 71">
            <a:extLst>
              <a:ext uri="{FF2B5EF4-FFF2-40B4-BE49-F238E27FC236}">
                <a16:creationId xmlns:a16="http://schemas.microsoft.com/office/drawing/2014/main" id="{2AF457DD-2D22-4413-A6B4-DFEA356C5EDF}"/>
              </a:ext>
            </a:extLst>
          </p:cNvPr>
          <p:cNvSpPr/>
          <p:nvPr/>
        </p:nvSpPr>
        <p:spPr>
          <a:xfrm>
            <a:off x="2514999" y="23558347"/>
            <a:ext cx="10369152" cy="923330"/>
          </a:xfrm>
          <a:prstGeom prst="rect">
            <a:avLst/>
          </a:prstGeom>
        </p:spPr>
        <p:txBody>
          <a:bodyPr wrap="square">
            <a:spAutoFit/>
          </a:bodyPr>
          <a:lstStyle/>
          <a:p>
            <a:pPr algn="ctr"/>
            <a:endParaRPr lang="es-MX" sz="1800" dirty="0">
              <a:solidFill>
                <a:schemeClr val="tx1"/>
              </a:solidFill>
              <a:latin typeface="Arial" panose="020B0604020202020204" pitchFamily="34" charset="0"/>
              <a:cs typeface="Arial" panose="020B0604020202020204" pitchFamily="34" charset="0"/>
            </a:endParaRPr>
          </a:p>
          <a:p>
            <a:pPr algn="ctr"/>
            <a:r>
              <a:rPr lang="es-MX" sz="1800" dirty="0">
                <a:solidFill>
                  <a:schemeClr val="tx1"/>
                </a:solidFill>
                <a:latin typeface="Arial" panose="020B0604020202020204" pitchFamily="34" charset="0"/>
                <a:cs typeface="Arial" panose="020B0604020202020204" pitchFamily="34" charset="0"/>
              </a:rPr>
              <a:t>Figura 2. Imagen de tomografía computarizada señalando ventrículos cerebrales en los tres planos anatómicos</a:t>
            </a:r>
          </a:p>
        </p:txBody>
      </p:sp>
      <p:graphicFrame>
        <p:nvGraphicFramePr>
          <p:cNvPr id="21" name="Tabla 20">
            <a:extLst>
              <a:ext uri="{FF2B5EF4-FFF2-40B4-BE49-F238E27FC236}">
                <a16:creationId xmlns:a16="http://schemas.microsoft.com/office/drawing/2014/main" id="{169DDE2A-49D0-4E39-BC0D-BD0A34BAA6E8}"/>
              </a:ext>
            </a:extLst>
          </p:cNvPr>
          <p:cNvGraphicFramePr>
            <a:graphicFrameLocks noGrp="1"/>
          </p:cNvGraphicFramePr>
          <p:nvPr>
            <p:extLst>
              <p:ext uri="{D42A27DB-BD31-4B8C-83A1-F6EECF244321}">
                <p14:modId xmlns:p14="http://schemas.microsoft.com/office/powerpoint/2010/main" val="2483685072"/>
              </p:ext>
            </p:extLst>
          </p:nvPr>
        </p:nvGraphicFramePr>
        <p:xfrm>
          <a:off x="28522114" y="14270662"/>
          <a:ext cx="10486728" cy="4526220"/>
        </p:xfrm>
        <a:graphic>
          <a:graphicData uri="http://schemas.openxmlformats.org/drawingml/2006/table">
            <a:tbl>
              <a:tblPr firstRow="1" firstCol="1" bandRow="1">
                <a:tableStyleId>{5C22544A-7EE6-4342-B048-85BDC9FD1C3A}</a:tableStyleId>
              </a:tblPr>
              <a:tblGrid>
                <a:gridCol w="1498104">
                  <a:extLst>
                    <a:ext uri="{9D8B030D-6E8A-4147-A177-3AD203B41FA5}">
                      <a16:colId xmlns:a16="http://schemas.microsoft.com/office/drawing/2014/main" val="1913159714"/>
                    </a:ext>
                  </a:extLst>
                </a:gridCol>
                <a:gridCol w="1498104">
                  <a:extLst>
                    <a:ext uri="{9D8B030D-6E8A-4147-A177-3AD203B41FA5}">
                      <a16:colId xmlns:a16="http://schemas.microsoft.com/office/drawing/2014/main" val="1595489796"/>
                    </a:ext>
                  </a:extLst>
                </a:gridCol>
                <a:gridCol w="1498104">
                  <a:extLst>
                    <a:ext uri="{9D8B030D-6E8A-4147-A177-3AD203B41FA5}">
                      <a16:colId xmlns:a16="http://schemas.microsoft.com/office/drawing/2014/main" val="397506412"/>
                    </a:ext>
                  </a:extLst>
                </a:gridCol>
                <a:gridCol w="1498104">
                  <a:extLst>
                    <a:ext uri="{9D8B030D-6E8A-4147-A177-3AD203B41FA5}">
                      <a16:colId xmlns:a16="http://schemas.microsoft.com/office/drawing/2014/main" val="4104559962"/>
                    </a:ext>
                  </a:extLst>
                </a:gridCol>
                <a:gridCol w="1498104">
                  <a:extLst>
                    <a:ext uri="{9D8B030D-6E8A-4147-A177-3AD203B41FA5}">
                      <a16:colId xmlns:a16="http://schemas.microsoft.com/office/drawing/2014/main" val="3071596845"/>
                    </a:ext>
                  </a:extLst>
                </a:gridCol>
                <a:gridCol w="1498104">
                  <a:extLst>
                    <a:ext uri="{9D8B030D-6E8A-4147-A177-3AD203B41FA5}">
                      <a16:colId xmlns:a16="http://schemas.microsoft.com/office/drawing/2014/main" val="2272307536"/>
                    </a:ext>
                  </a:extLst>
                </a:gridCol>
                <a:gridCol w="1498104">
                  <a:extLst>
                    <a:ext uri="{9D8B030D-6E8A-4147-A177-3AD203B41FA5}">
                      <a16:colId xmlns:a16="http://schemas.microsoft.com/office/drawing/2014/main" val="2448304663"/>
                    </a:ext>
                  </a:extLst>
                </a:gridCol>
              </a:tblGrid>
              <a:tr h="425190">
                <a:tc>
                  <a:txBody>
                    <a:bodyPr/>
                    <a:lstStyle/>
                    <a:p>
                      <a:pPr algn="ctr">
                        <a:spcAft>
                          <a:spcPts val="0"/>
                        </a:spcAft>
                      </a:pPr>
                      <a:r>
                        <a:rPr lang="es-MX" sz="1800" b="0" dirty="0">
                          <a:effectLst/>
                          <a:latin typeface="Arial" panose="020B0604020202020204" pitchFamily="34" charset="0"/>
                          <a:cs typeface="Arial" panose="020B0604020202020204" pitchFamily="34" charset="0"/>
                        </a:rPr>
                        <a:t>Prueba</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b="0" dirty="0">
                          <a:effectLst/>
                          <a:latin typeface="Arial" panose="020B0604020202020204" pitchFamily="34" charset="0"/>
                          <a:cs typeface="Arial" panose="020B0604020202020204" pitchFamily="34" charset="0"/>
                        </a:rPr>
                        <a:t>VP</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b="0" dirty="0">
                          <a:effectLst/>
                          <a:latin typeface="Arial" panose="020B0604020202020204" pitchFamily="34" charset="0"/>
                          <a:cs typeface="Arial" panose="020B0604020202020204" pitchFamily="34" charset="0"/>
                        </a:rPr>
                        <a:t>FN</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b="0" dirty="0">
                          <a:effectLst/>
                          <a:latin typeface="Arial" panose="020B0604020202020204" pitchFamily="34" charset="0"/>
                          <a:cs typeface="Arial" panose="020B0604020202020204" pitchFamily="34" charset="0"/>
                        </a:rPr>
                        <a:t>FP</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b="0" dirty="0">
                          <a:effectLst/>
                          <a:latin typeface="Arial" panose="020B0604020202020204" pitchFamily="34" charset="0"/>
                          <a:cs typeface="Arial" panose="020B0604020202020204" pitchFamily="34" charset="0"/>
                        </a:rPr>
                        <a:t>VN</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b="0" dirty="0">
                          <a:effectLst/>
                          <a:latin typeface="Arial" panose="020B0604020202020204" pitchFamily="34" charset="0"/>
                          <a:cs typeface="Arial" panose="020B0604020202020204" pitchFamily="34" charset="0"/>
                        </a:rPr>
                        <a:t>Especificidad</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b="0" dirty="0">
                          <a:effectLst/>
                          <a:latin typeface="Arial" panose="020B0604020202020204" pitchFamily="34" charset="0"/>
                          <a:cs typeface="Arial" panose="020B0604020202020204" pitchFamily="34" charset="0"/>
                        </a:rPr>
                        <a:t>Sensibilidad</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2508595609"/>
                  </a:ext>
                </a:extLst>
              </a:tr>
              <a:tr h="637785">
                <a:tc>
                  <a:txBody>
                    <a:bodyPr/>
                    <a:lstStyle/>
                    <a:p>
                      <a:pPr algn="ctr">
                        <a:spcAft>
                          <a:spcPts val="0"/>
                        </a:spcAft>
                      </a:pPr>
                      <a:r>
                        <a:rPr lang="es-MX" sz="1800" b="0" dirty="0">
                          <a:effectLst/>
                          <a:latin typeface="Arial" panose="020B0604020202020204" pitchFamily="34" charset="0"/>
                          <a:cs typeface="Arial" panose="020B0604020202020204" pitchFamily="34" charset="0"/>
                        </a:rPr>
                        <a:t>Caso 1 Auto vs Manual 1</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3903</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669</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41</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257531</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99.98%</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85.37%</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3219344083"/>
                  </a:ext>
                </a:extLst>
              </a:tr>
              <a:tr h="637785">
                <a:tc>
                  <a:txBody>
                    <a:bodyPr/>
                    <a:lstStyle/>
                    <a:p>
                      <a:pPr algn="ctr">
                        <a:spcAft>
                          <a:spcPts val="0"/>
                        </a:spcAft>
                      </a:pPr>
                      <a:r>
                        <a:rPr lang="es-MX" sz="1800" b="0" dirty="0">
                          <a:effectLst/>
                          <a:latin typeface="Arial" panose="020B0604020202020204" pitchFamily="34" charset="0"/>
                          <a:cs typeface="Arial" panose="020B0604020202020204" pitchFamily="34" charset="0"/>
                        </a:rPr>
                        <a:t>Caso 1 Auto vs Manual 2</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3776</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614</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168</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257586</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99.93%</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86.01%</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3194445473"/>
                  </a:ext>
                </a:extLst>
              </a:tr>
              <a:tr h="637785">
                <a:tc>
                  <a:txBody>
                    <a:bodyPr/>
                    <a:lstStyle/>
                    <a:p>
                      <a:pPr algn="ctr">
                        <a:spcAft>
                          <a:spcPts val="0"/>
                        </a:spcAft>
                      </a:pPr>
                      <a:r>
                        <a:rPr lang="es-MX" sz="1800" b="0" dirty="0">
                          <a:effectLst/>
                          <a:latin typeface="Arial" panose="020B0604020202020204" pitchFamily="34" charset="0"/>
                          <a:cs typeface="Arial" panose="020B0604020202020204" pitchFamily="34" charset="0"/>
                        </a:rPr>
                        <a:t>Caso 2 Auto Vs Manual 1</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5813</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656</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667</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255008</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99.74%</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89.86%</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265016812"/>
                  </a:ext>
                </a:extLst>
              </a:tr>
              <a:tr h="637785">
                <a:tc>
                  <a:txBody>
                    <a:bodyPr/>
                    <a:lstStyle/>
                    <a:p>
                      <a:pPr algn="ctr">
                        <a:spcAft>
                          <a:spcPts val="0"/>
                        </a:spcAft>
                      </a:pPr>
                      <a:r>
                        <a:rPr lang="es-MX" sz="1800" b="0" dirty="0">
                          <a:effectLst/>
                          <a:latin typeface="Arial" panose="020B0604020202020204" pitchFamily="34" charset="0"/>
                          <a:cs typeface="Arial" panose="020B0604020202020204" pitchFamily="34" charset="0"/>
                        </a:rPr>
                        <a:t>Caso 2 Auto Vs Manual 2</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5898</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latin typeface="Arial" panose="020B0604020202020204" pitchFamily="34" charset="0"/>
                          <a:cs typeface="Arial" panose="020B0604020202020204" pitchFamily="34" charset="0"/>
                        </a:rPr>
                        <a:t>696</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582</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254968</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99.77%</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89.44%</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559730715"/>
                  </a:ext>
                </a:extLst>
              </a:tr>
              <a:tr h="637785">
                <a:tc>
                  <a:txBody>
                    <a:bodyPr/>
                    <a:lstStyle/>
                    <a:p>
                      <a:pPr algn="ctr">
                        <a:spcAft>
                          <a:spcPts val="0"/>
                        </a:spcAft>
                      </a:pPr>
                      <a:r>
                        <a:rPr lang="es-MX" sz="1800" b="0" dirty="0">
                          <a:effectLst/>
                          <a:latin typeface="Arial" panose="020B0604020202020204" pitchFamily="34" charset="0"/>
                          <a:cs typeface="Arial" panose="020B0604020202020204" pitchFamily="34" charset="0"/>
                        </a:rPr>
                        <a:t>Caso 3 Auto vs Manual 1</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1245</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508</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108</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260283</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99.96%</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71.02%</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2796012837"/>
                  </a:ext>
                </a:extLst>
              </a:tr>
              <a:tr h="637785">
                <a:tc>
                  <a:txBody>
                    <a:bodyPr/>
                    <a:lstStyle/>
                    <a:p>
                      <a:pPr algn="ctr">
                        <a:spcAft>
                          <a:spcPts val="0"/>
                        </a:spcAft>
                      </a:pPr>
                      <a:r>
                        <a:rPr lang="es-MX" sz="1800" b="0" dirty="0">
                          <a:effectLst/>
                          <a:latin typeface="Arial" panose="020B0604020202020204" pitchFamily="34" charset="0"/>
                          <a:cs typeface="Arial" panose="020B0604020202020204" pitchFamily="34" charset="0"/>
                        </a:rPr>
                        <a:t>Caso 3 Auto vs Manual 2</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1312</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506</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41</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260285</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99.98%</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72.17%</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1634450108"/>
                  </a:ext>
                </a:extLst>
              </a:tr>
              <a:tr h="212595">
                <a:tc gridSpan="5">
                  <a:txBody>
                    <a:bodyPr/>
                    <a:lstStyle/>
                    <a:p>
                      <a:pPr algn="ctr">
                        <a:spcAft>
                          <a:spcPts val="0"/>
                        </a:spcAft>
                      </a:pPr>
                      <a:r>
                        <a:rPr lang="es-MX" sz="1800" dirty="0">
                          <a:effectLst/>
                          <a:latin typeface="Arial" panose="020B0604020202020204" pitchFamily="34" charset="0"/>
                          <a:cs typeface="Arial" panose="020B0604020202020204" pitchFamily="34" charset="0"/>
                        </a:rPr>
                        <a:t>PROMEDIO</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ctr">
                        <a:spcAft>
                          <a:spcPts val="0"/>
                        </a:spcAft>
                      </a:pPr>
                      <a:r>
                        <a:rPr lang="es-MX" sz="1800" dirty="0">
                          <a:effectLst/>
                          <a:latin typeface="Arial" panose="020B0604020202020204" pitchFamily="34" charset="0"/>
                          <a:cs typeface="Arial" panose="020B0604020202020204" pitchFamily="34" charset="0"/>
                        </a:rPr>
                        <a:t>99.90%</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latin typeface="Arial" panose="020B0604020202020204" pitchFamily="34" charset="0"/>
                          <a:cs typeface="Arial" panose="020B0604020202020204" pitchFamily="34" charset="0"/>
                        </a:rPr>
                        <a:t>82.31%</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1251216319"/>
                  </a:ext>
                </a:extLst>
              </a:tr>
            </a:tbl>
          </a:graphicData>
        </a:graphic>
      </p:graphicFrame>
      <p:graphicFrame>
        <p:nvGraphicFramePr>
          <p:cNvPr id="22" name="Tabla 21">
            <a:extLst>
              <a:ext uri="{FF2B5EF4-FFF2-40B4-BE49-F238E27FC236}">
                <a16:creationId xmlns:a16="http://schemas.microsoft.com/office/drawing/2014/main" id="{EE8673D5-2BAF-4F79-AA32-164017E613DA}"/>
              </a:ext>
            </a:extLst>
          </p:cNvPr>
          <p:cNvGraphicFramePr>
            <a:graphicFrameLocks noGrp="1"/>
          </p:cNvGraphicFramePr>
          <p:nvPr>
            <p:extLst>
              <p:ext uri="{D42A27DB-BD31-4B8C-83A1-F6EECF244321}">
                <p14:modId xmlns:p14="http://schemas.microsoft.com/office/powerpoint/2010/main" val="2923515799"/>
              </p:ext>
            </p:extLst>
          </p:nvPr>
        </p:nvGraphicFramePr>
        <p:xfrm>
          <a:off x="28493746" y="10502177"/>
          <a:ext cx="10543463" cy="2244090"/>
        </p:xfrm>
        <a:graphic>
          <a:graphicData uri="http://schemas.openxmlformats.org/drawingml/2006/table">
            <a:tbl>
              <a:tblPr firstRow="1" firstCol="1" bandRow="1">
                <a:tableStyleId>{5C22544A-7EE6-4342-B048-85BDC9FD1C3A}</a:tableStyleId>
              </a:tblPr>
              <a:tblGrid>
                <a:gridCol w="1506209">
                  <a:extLst>
                    <a:ext uri="{9D8B030D-6E8A-4147-A177-3AD203B41FA5}">
                      <a16:colId xmlns:a16="http://schemas.microsoft.com/office/drawing/2014/main" val="2162628415"/>
                    </a:ext>
                  </a:extLst>
                </a:gridCol>
                <a:gridCol w="1506209">
                  <a:extLst>
                    <a:ext uri="{9D8B030D-6E8A-4147-A177-3AD203B41FA5}">
                      <a16:colId xmlns:a16="http://schemas.microsoft.com/office/drawing/2014/main" val="3239160099"/>
                    </a:ext>
                  </a:extLst>
                </a:gridCol>
                <a:gridCol w="1506209">
                  <a:extLst>
                    <a:ext uri="{9D8B030D-6E8A-4147-A177-3AD203B41FA5}">
                      <a16:colId xmlns:a16="http://schemas.microsoft.com/office/drawing/2014/main" val="135072459"/>
                    </a:ext>
                  </a:extLst>
                </a:gridCol>
                <a:gridCol w="1506209">
                  <a:extLst>
                    <a:ext uri="{9D8B030D-6E8A-4147-A177-3AD203B41FA5}">
                      <a16:colId xmlns:a16="http://schemas.microsoft.com/office/drawing/2014/main" val="256209841"/>
                    </a:ext>
                  </a:extLst>
                </a:gridCol>
                <a:gridCol w="1506209">
                  <a:extLst>
                    <a:ext uri="{9D8B030D-6E8A-4147-A177-3AD203B41FA5}">
                      <a16:colId xmlns:a16="http://schemas.microsoft.com/office/drawing/2014/main" val="1554514245"/>
                    </a:ext>
                  </a:extLst>
                </a:gridCol>
                <a:gridCol w="1506209">
                  <a:extLst>
                    <a:ext uri="{9D8B030D-6E8A-4147-A177-3AD203B41FA5}">
                      <a16:colId xmlns:a16="http://schemas.microsoft.com/office/drawing/2014/main" val="2747717130"/>
                    </a:ext>
                  </a:extLst>
                </a:gridCol>
                <a:gridCol w="1506209">
                  <a:extLst>
                    <a:ext uri="{9D8B030D-6E8A-4147-A177-3AD203B41FA5}">
                      <a16:colId xmlns:a16="http://schemas.microsoft.com/office/drawing/2014/main" val="3862591251"/>
                    </a:ext>
                  </a:extLst>
                </a:gridCol>
              </a:tblGrid>
              <a:tr h="190500">
                <a:tc>
                  <a:txBody>
                    <a:bodyPr/>
                    <a:lstStyle/>
                    <a:p>
                      <a:pPr algn="ctr">
                        <a:spcAft>
                          <a:spcPts val="0"/>
                        </a:spcAft>
                      </a:pPr>
                      <a:r>
                        <a:rPr lang="es-MX" sz="1800" dirty="0">
                          <a:effectLst/>
                        </a:rPr>
                        <a:t>Prueba</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VP</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FN</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FP</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VN</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Especificidad</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Sensibilidad</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2051361021"/>
                  </a:ext>
                </a:extLst>
              </a:tr>
              <a:tr h="323850">
                <a:tc>
                  <a:txBody>
                    <a:bodyPr/>
                    <a:lstStyle/>
                    <a:p>
                      <a:pPr algn="ctr">
                        <a:spcAft>
                          <a:spcPts val="0"/>
                        </a:spcAft>
                      </a:pPr>
                      <a:r>
                        <a:rPr lang="es-MX" sz="1800" dirty="0">
                          <a:effectLst/>
                        </a:rPr>
                        <a:t>Caso 1 Man1 VS Man2</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4151</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421</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148</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rPr>
                        <a:t>257424</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rPr>
                        <a:t>99.94%</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rPr>
                        <a:t>90.79%</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2044886794"/>
                  </a:ext>
                </a:extLst>
              </a:tr>
              <a:tr h="323850">
                <a:tc>
                  <a:txBody>
                    <a:bodyPr/>
                    <a:lstStyle/>
                    <a:p>
                      <a:pPr algn="ctr">
                        <a:spcAft>
                          <a:spcPts val="0"/>
                        </a:spcAft>
                      </a:pPr>
                      <a:r>
                        <a:rPr lang="es-MX" sz="1800" dirty="0">
                          <a:effectLst/>
                        </a:rPr>
                        <a:t>Caso 2 Man1 VS Man2</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6220</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rPr>
                        <a:t>249</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374</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rPr>
                        <a:t>255301</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99.85%</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rPr>
                        <a:t>96.15%</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1093134132"/>
                  </a:ext>
                </a:extLst>
              </a:tr>
              <a:tr h="323850">
                <a:tc>
                  <a:txBody>
                    <a:bodyPr/>
                    <a:lstStyle/>
                    <a:p>
                      <a:pPr algn="ctr">
                        <a:spcAft>
                          <a:spcPts val="0"/>
                        </a:spcAft>
                      </a:pPr>
                      <a:r>
                        <a:rPr lang="es-MX" sz="1800" dirty="0">
                          <a:effectLst/>
                        </a:rPr>
                        <a:t>Caso 3 Man1 VS Man2</a:t>
                      </a:r>
                      <a:endParaRPr lang="es-MX" sz="18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rPr>
                        <a:t>1629</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a:effectLst/>
                        </a:rPr>
                        <a:t>124</a:t>
                      </a:r>
                      <a:endParaRPr lang="es-MX"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189</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260202</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99.93%</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92.93%</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1117395468"/>
                  </a:ext>
                </a:extLst>
              </a:tr>
              <a:tr h="323850">
                <a:tc gridSpan="5">
                  <a:txBody>
                    <a:bodyPr/>
                    <a:lstStyle/>
                    <a:p>
                      <a:pPr algn="ctr">
                        <a:spcAft>
                          <a:spcPts val="0"/>
                        </a:spcAft>
                      </a:pPr>
                      <a:r>
                        <a:rPr lang="es-MX" sz="1800" dirty="0">
                          <a:effectLst/>
                        </a:rPr>
                        <a:t>PROMEDIO</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ctr">
                        <a:spcAft>
                          <a:spcPts val="0"/>
                        </a:spcAft>
                      </a:pPr>
                      <a:r>
                        <a:rPr lang="es-MX" sz="1800" dirty="0">
                          <a:effectLst/>
                        </a:rPr>
                        <a:t>99.91%</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spcAft>
                          <a:spcPts val="0"/>
                        </a:spcAft>
                      </a:pPr>
                      <a:r>
                        <a:rPr lang="es-MX" sz="1800" dirty="0">
                          <a:effectLst/>
                        </a:rPr>
                        <a:t>93.29%</a:t>
                      </a: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1286305469"/>
                  </a:ext>
                </a:extLst>
              </a:tr>
            </a:tbl>
          </a:graphicData>
        </a:graphic>
      </p:graphicFrame>
      <p:pic>
        <p:nvPicPr>
          <p:cNvPr id="112" name="Imagen 111">
            <a:extLst>
              <a:ext uri="{FF2B5EF4-FFF2-40B4-BE49-F238E27FC236}">
                <a16:creationId xmlns:a16="http://schemas.microsoft.com/office/drawing/2014/main" id="{C16E0745-CA6A-4FC4-8163-9B0209C4B8B7}"/>
              </a:ext>
            </a:extLst>
          </p:cNvPr>
          <p:cNvPicPr/>
          <p:nvPr/>
        </p:nvPicPr>
        <p:blipFill>
          <a:blip r:embed="rId9"/>
          <a:stretch>
            <a:fillRect/>
          </a:stretch>
        </p:blipFill>
        <p:spPr>
          <a:xfrm>
            <a:off x="18716799" y="21888276"/>
            <a:ext cx="2880000" cy="2880000"/>
          </a:xfrm>
          <a:prstGeom prst="rect">
            <a:avLst/>
          </a:prstGeom>
        </p:spPr>
      </p:pic>
      <p:pic>
        <p:nvPicPr>
          <p:cNvPr id="113" name="Imagen 112">
            <a:extLst>
              <a:ext uri="{FF2B5EF4-FFF2-40B4-BE49-F238E27FC236}">
                <a16:creationId xmlns:a16="http://schemas.microsoft.com/office/drawing/2014/main" id="{C574CA3E-0A45-468F-9BA5-7ACB4A3BA67C}"/>
              </a:ext>
            </a:extLst>
          </p:cNvPr>
          <p:cNvPicPr/>
          <p:nvPr/>
        </p:nvPicPr>
        <p:blipFill>
          <a:blip r:embed="rId10"/>
          <a:stretch>
            <a:fillRect/>
          </a:stretch>
        </p:blipFill>
        <p:spPr>
          <a:xfrm>
            <a:off x="21741135" y="21888276"/>
            <a:ext cx="2880000" cy="2880000"/>
          </a:xfrm>
          <a:prstGeom prst="rect">
            <a:avLst/>
          </a:prstGeom>
        </p:spPr>
      </p:pic>
      <p:pic>
        <p:nvPicPr>
          <p:cNvPr id="114" name="Imagen 113">
            <a:extLst>
              <a:ext uri="{FF2B5EF4-FFF2-40B4-BE49-F238E27FC236}">
                <a16:creationId xmlns:a16="http://schemas.microsoft.com/office/drawing/2014/main" id="{DCB9A616-40BB-4ED9-AD75-137F11272816}"/>
              </a:ext>
            </a:extLst>
          </p:cNvPr>
          <p:cNvPicPr/>
          <p:nvPr/>
        </p:nvPicPr>
        <p:blipFill>
          <a:blip r:embed="rId11"/>
          <a:stretch>
            <a:fillRect/>
          </a:stretch>
        </p:blipFill>
        <p:spPr>
          <a:xfrm>
            <a:off x="24765471" y="21888276"/>
            <a:ext cx="2880000" cy="2880000"/>
          </a:xfrm>
          <a:prstGeom prst="rect">
            <a:avLst/>
          </a:prstGeom>
        </p:spPr>
      </p:pic>
      <p:pic>
        <p:nvPicPr>
          <p:cNvPr id="115" name="Imagen 114">
            <a:extLst>
              <a:ext uri="{FF2B5EF4-FFF2-40B4-BE49-F238E27FC236}">
                <a16:creationId xmlns:a16="http://schemas.microsoft.com/office/drawing/2014/main" id="{19FF66B3-7DF8-4EC4-A525-D5B0E5110083}"/>
              </a:ext>
            </a:extLst>
          </p:cNvPr>
          <p:cNvPicPr/>
          <p:nvPr/>
        </p:nvPicPr>
        <p:blipFill>
          <a:blip r:embed="rId12"/>
          <a:stretch>
            <a:fillRect/>
          </a:stretch>
        </p:blipFill>
        <p:spPr>
          <a:xfrm>
            <a:off x="18716799" y="24984620"/>
            <a:ext cx="2880320" cy="2880000"/>
          </a:xfrm>
          <a:prstGeom prst="rect">
            <a:avLst/>
          </a:prstGeom>
        </p:spPr>
      </p:pic>
      <p:pic>
        <p:nvPicPr>
          <p:cNvPr id="116" name="Imagen 115">
            <a:extLst>
              <a:ext uri="{FF2B5EF4-FFF2-40B4-BE49-F238E27FC236}">
                <a16:creationId xmlns:a16="http://schemas.microsoft.com/office/drawing/2014/main" id="{23DBDC74-ED12-452C-A313-48FEC268EDDA}"/>
              </a:ext>
            </a:extLst>
          </p:cNvPr>
          <p:cNvPicPr/>
          <p:nvPr/>
        </p:nvPicPr>
        <p:blipFill>
          <a:blip r:embed="rId13"/>
          <a:stretch>
            <a:fillRect/>
          </a:stretch>
        </p:blipFill>
        <p:spPr>
          <a:xfrm>
            <a:off x="21741135" y="24984620"/>
            <a:ext cx="2880000" cy="2880000"/>
          </a:xfrm>
          <a:prstGeom prst="rect">
            <a:avLst/>
          </a:prstGeom>
        </p:spPr>
      </p:pic>
      <p:pic>
        <p:nvPicPr>
          <p:cNvPr id="117" name="Imagen 116">
            <a:extLst>
              <a:ext uri="{FF2B5EF4-FFF2-40B4-BE49-F238E27FC236}">
                <a16:creationId xmlns:a16="http://schemas.microsoft.com/office/drawing/2014/main" id="{8A730796-0972-4DEA-B58B-DE36B9251E24}"/>
              </a:ext>
            </a:extLst>
          </p:cNvPr>
          <p:cNvPicPr/>
          <p:nvPr/>
        </p:nvPicPr>
        <p:blipFill>
          <a:blip r:embed="rId14"/>
          <a:stretch>
            <a:fillRect/>
          </a:stretch>
        </p:blipFill>
        <p:spPr>
          <a:xfrm>
            <a:off x="24765471" y="24984620"/>
            <a:ext cx="2880000" cy="2880000"/>
          </a:xfrm>
          <a:prstGeom prst="rect">
            <a:avLst/>
          </a:prstGeom>
        </p:spPr>
      </p:pic>
      <p:pic>
        <p:nvPicPr>
          <p:cNvPr id="118" name="Imagen 117">
            <a:extLst>
              <a:ext uri="{FF2B5EF4-FFF2-40B4-BE49-F238E27FC236}">
                <a16:creationId xmlns:a16="http://schemas.microsoft.com/office/drawing/2014/main" id="{8B798219-029B-492A-8325-D1B5238ABA6E}"/>
              </a:ext>
            </a:extLst>
          </p:cNvPr>
          <p:cNvPicPr/>
          <p:nvPr/>
        </p:nvPicPr>
        <p:blipFill>
          <a:blip r:embed="rId15"/>
          <a:stretch>
            <a:fillRect/>
          </a:stretch>
        </p:blipFill>
        <p:spPr>
          <a:xfrm>
            <a:off x="18716799" y="28080964"/>
            <a:ext cx="2880000" cy="2880000"/>
          </a:xfrm>
          <a:prstGeom prst="rect">
            <a:avLst/>
          </a:prstGeom>
        </p:spPr>
      </p:pic>
      <p:pic>
        <p:nvPicPr>
          <p:cNvPr id="119" name="Imagen 118">
            <a:extLst>
              <a:ext uri="{FF2B5EF4-FFF2-40B4-BE49-F238E27FC236}">
                <a16:creationId xmlns:a16="http://schemas.microsoft.com/office/drawing/2014/main" id="{F8660939-EC8B-4DA2-BCF1-9A4195F7C078}"/>
              </a:ext>
            </a:extLst>
          </p:cNvPr>
          <p:cNvPicPr/>
          <p:nvPr/>
        </p:nvPicPr>
        <p:blipFill>
          <a:blip r:embed="rId16"/>
          <a:stretch>
            <a:fillRect/>
          </a:stretch>
        </p:blipFill>
        <p:spPr>
          <a:xfrm>
            <a:off x="21741135" y="28080964"/>
            <a:ext cx="2880000" cy="2880000"/>
          </a:xfrm>
          <a:prstGeom prst="rect">
            <a:avLst/>
          </a:prstGeom>
        </p:spPr>
      </p:pic>
      <p:pic>
        <p:nvPicPr>
          <p:cNvPr id="120" name="Imagen 119">
            <a:extLst>
              <a:ext uri="{FF2B5EF4-FFF2-40B4-BE49-F238E27FC236}">
                <a16:creationId xmlns:a16="http://schemas.microsoft.com/office/drawing/2014/main" id="{B6C2CD4F-F7C2-467C-B323-3282F6C22437}"/>
              </a:ext>
            </a:extLst>
          </p:cNvPr>
          <p:cNvPicPr/>
          <p:nvPr/>
        </p:nvPicPr>
        <p:blipFill>
          <a:blip r:embed="rId17"/>
          <a:stretch>
            <a:fillRect/>
          </a:stretch>
        </p:blipFill>
        <p:spPr>
          <a:xfrm>
            <a:off x="24765471" y="28080964"/>
            <a:ext cx="2880000" cy="2880000"/>
          </a:xfrm>
          <a:prstGeom prst="rect">
            <a:avLst/>
          </a:prstGeom>
        </p:spPr>
      </p:pic>
      <p:sp>
        <p:nvSpPr>
          <p:cNvPr id="23" name="Rectángulo 22">
            <a:extLst>
              <a:ext uri="{FF2B5EF4-FFF2-40B4-BE49-F238E27FC236}">
                <a16:creationId xmlns:a16="http://schemas.microsoft.com/office/drawing/2014/main" id="{5EF3CA11-095F-490B-A5C5-4C1121C6286A}"/>
              </a:ext>
            </a:extLst>
          </p:cNvPr>
          <p:cNvSpPr/>
          <p:nvPr/>
        </p:nvSpPr>
        <p:spPr>
          <a:xfrm>
            <a:off x="28293863" y="29268166"/>
            <a:ext cx="10808664" cy="2629222"/>
          </a:xfrm>
          <a:prstGeom prst="rect">
            <a:avLst/>
          </a:prstGeom>
          <a:no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0" name="Text Box 7"/>
          <p:cNvSpPr txBox="1">
            <a:spLocks noChangeArrowheads="1"/>
          </p:cNvSpPr>
          <p:nvPr/>
        </p:nvSpPr>
        <p:spPr bwMode="auto">
          <a:xfrm>
            <a:off x="28293863" y="27846473"/>
            <a:ext cx="10808664" cy="1368152"/>
          </a:xfrm>
          <a:prstGeom prst="rect">
            <a:avLst/>
          </a:prstGeom>
          <a:solidFill>
            <a:schemeClr val="tx1">
              <a:lumMod val="65000"/>
              <a:lumOff val="35000"/>
            </a:schemeClr>
          </a:solidFill>
          <a:ln>
            <a:solidFill>
              <a:srgbClr val="0000CC"/>
            </a:solidFill>
          </a:ln>
          <a:effectLst/>
          <a:extLst/>
        </p:spPr>
        <p:txBody>
          <a:bodyPr lIns="354724" tIns="354724" rIns="354724" bIns="35472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5pPr>
            <a:lvl6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6pPr>
            <a:lvl7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7pPr>
            <a:lvl8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8pPr>
            <a:lvl9pP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AR PL ShanHeiSun Uni" charset="0"/>
                <a:cs typeface="AR PL ShanHeiSun Uni" charset="0"/>
              </a:defRPr>
            </a:lvl9pPr>
          </a:lstStyle>
          <a:p>
            <a:pPr algn="ctr">
              <a:spcBef>
                <a:spcPts val="886"/>
              </a:spcBef>
              <a:buClr>
                <a:srgbClr val="FF0000"/>
              </a:buClr>
            </a:pPr>
            <a:r>
              <a:rPr lang="es-MX" sz="3600" b="1" dirty="0">
                <a:solidFill>
                  <a:schemeClr val="bg1"/>
                </a:solidFill>
                <a:latin typeface="Arial" panose="020B0604020202020204" pitchFamily="34" charset="0"/>
                <a:cs typeface="Arial" panose="020B0604020202020204" pitchFamily="34" charset="0"/>
              </a:rPr>
              <a:t>Bibliografía</a:t>
            </a:r>
          </a:p>
        </p:txBody>
      </p:sp>
      <p:pic>
        <p:nvPicPr>
          <p:cNvPr id="30" name="Imagen 29">
            <a:extLst>
              <a:ext uri="{FF2B5EF4-FFF2-40B4-BE49-F238E27FC236}">
                <a16:creationId xmlns:a16="http://schemas.microsoft.com/office/drawing/2014/main" id="{01F352EB-345C-4FC2-A77E-92FF8FF31F44}"/>
              </a:ext>
            </a:extLst>
          </p:cNvPr>
          <p:cNvPicPr>
            <a:picLocks noChangeAspect="1"/>
          </p:cNvPicPr>
          <p:nvPr/>
        </p:nvPicPr>
        <p:blipFill>
          <a:blip r:embed="rId18"/>
          <a:stretch>
            <a:fillRect/>
          </a:stretch>
        </p:blipFill>
        <p:spPr>
          <a:xfrm>
            <a:off x="15620455" y="21888276"/>
            <a:ext cx="2880320" cy="2880320"/>
          </a:xfrm>
          <a:prstGeom prst="rect">
            <a:avLst/>
          </a:prstGeom>
        </p:spPr>
      </p:pic>
      <p:pic>
        <p:nvPicPr>
          <p:cNvPr id="31" name="Imagen 30">
            <a:extLst>
              <a:ext uri="{FF2B5EF4-FFF2-40B4-BE49-F238E27FC236}">
                <a16:creationId xmlns:a16="http://schemas.microsoft.com/office/drawing/2014/main" id="{AD6BAF50-86D3-43AF-B540-4C25C822D57D}"/>
              </a:ext>
            </a:extLst>
          </p:cNvPr>
          <p:cNvPicPr>
            <a:picLocks noChangeAspect="1"/>
          </p:cNvPicPr>
          <p:nvPr/>
        </p:nvPicPr>
        <p:blipFill>
          <a:blip r:embed="rId19"/>
          <a:stretch>
            <a:fillRect/>
          </a:stretch>
        </p:blipFill>
        <p:spPr>
          <a:xfrm>
            <a:off x="15620455" y="28080964"/>
            <a:ext cx="2880000" cy="2885237"/>
          </a:xfrm>
          <a:prstGeom prst="rect">
            <a:avLst/>
          </a:prstGeom>
        </p:spPr>
      </p:pic>
      <p:pic>
        <p:nvPicPr>
          <p:cNvPr id="32" name="Imagen 31">
            <a:extLst>
              <a:ext uri="{FF2B5EF4-FFF2-40B4-BE49-F238E27FC236}">
                <a16:creationId xmlns:a16="http://schemas.microsoft.com/office/drawing/2014/main" id="{A8E1C31E-40E9-41F1-AC48-A20576D07E27}"/>
              </a:ext>
            </a:extLst>
          </p:cNvPr>
          <p:cNvPicPr>
            <a:picLocks noChangeAspect="1"/>
          </p:cNvPicPr>
          <p:nvPr/>
        </p:nvPicPr>
        <p:blipFill>
          <a:blip r:embed="rId20"/>
          <a:stretch>
            <a:fillRect/>
          </a:stretch>
        </p:blipFill>
        <p:spPr>
          <a:xfrm>
            <a:off x="15620455" y="24984620"/>
            <a:ext cx="2880000" cy="2880000"/>
          </a:xfrm>
          <a:prstGeom prst="rect">
            <a:avLst/>
          </a:prstGeom>
        </p:spPr>
      </p:pic>
      <p:sp>
        <p:nvSpPr>
          <p:cNvPr id="121" name="Rectangle 71">
            <a:extLst>
              <a:ext uri="{FF2B5EF4-FFF2-40B4-BE49-F238E27FC236}">
                <a16:creationId xmlns:a16="http://schemas.microsoft.com/office/drawing/2014/main" id="{E0600E89-78C3-457D-A762-FB6C970F6937}"/>
              </a:ext>
            </a:extLst>
          </p:cNvPr>
          <p:cNvSpPr/>
          <p:nvPr/>
        </p:nvSpPr>
        <p:spPr>
          <a:xfrm>
            <a:off x="15476439" y="30889276"/>
            <a:ext cx="12385376" cy="923330"/>
          </a:xfrm>
          <a:prstGeom prst="rect">
            <a:avLst/>
          </a:prstGeom>
        </p:spPr>
        <p:txBody>
          <a:bodyPr wrap="square">
            <a:spAutoFit/>
          </a:bodyPr>
          <a:lstStyle/>
          <a:p>
            <a:pPr algn="ctr"/>
            <a:endParaRPr lang="es-MX" sz="1800" dirty="0">
              <a:solidFill>
                <a:schemeClr val="tx1"/>
              </a:solidFill>
              <a:latin typeface="Arial" panose="020B0604020202020204" pitchFamily="34" charset="0"/>
              <a:cs typeface="Arial" panose="020B0604020202020204" pitchFamily="34" charset="0"/>
            </a:endParaRPr>
          </a:p>
          <a:p>
            <a:pPr algn="ctr"/>
            <a:r>
              <a:rPr lang="es-MX" sz="1800" dirty="0">
                <a:solidFill>
                  <a:schemeClr val="tx1"/>
                </a:solidFill>
                <a:latin typeface="Arial" panose="020B0604020202020204" pitchFamily="34" charset="0"/>
                <a:cs typeface="Arial" panose="020B0604020202020204" pitchFamily="34" charset="0"/>
              </a:rPr>
              <a:t>Figura 3. Resultados obtenidos de la segmentación, mostrando en primer lugar la imagen original, eliminación de materia extraparenquimal y MSP, segmentación de ventrículos y ventrículos marcados en color rojo en la imagen de TC. </a:t>
            </a:r>
          </a:p>
        </p:txBody>
      </p:sp>
      <p:sp>
        <p:nvSpPr>
          <p:cNvPr id="122" name="Rectangle 71">
            <a:extLst>
              <a:ext uri="{FF2B5EF4-FFF2-40B4-BE49-F238E27FC236}">
                <a16:creationId xmlns:a16="http://schemas.microsoft.com/office/drawing/2014/main" id="{FC8D4265-647A-44AF-A8E0-DF244955EB4F}"/>
              </a:ext>
            </a:extLst>
          </p:cNvPr>
          <p:cNvSpPr/>
          <p:nvPr/>
        </p:nvSpPr>
        <p:spPr>
          <a:xfrm>
            <a:off x="28401875" y="9380193"/>
            <a:ext cx="10657184" cy="646331"/>
          </a:xfrm>
          <a:prstGeom prst="rect">
            <a:avLst/>
          </a:prstGeom>
        </p:spPr>
        <p:txBody>
          <a:bodyPr wrap="square">
            <a:spAutoFit/>
          </a:bodyPr>
          <a:lstStyle/>
          <a:p>
            <a:pPr algn="ctr"/>
            <a:r>
              <a:rPr lang="es-MX" sz="1800" dirty="0">
                <a:solidFill>
                  <a:schemeClr val="tx1"/>
                </a:solidFill>
                <a:latin typeface="Arial" panose="020B0604020202020204" pitchFamily="34" charset="0"/>
                <a:cs typeface="Arial" panose="020B0604020202020204" pitchFamily="34" charset="0"/>
              </a:rPr>
              <a:t>Tabla 1. </a:t>
            </a:r>
            <a:r>
              <a:rPr lang="es-ES" sz="1800" dirty="0">
                <a:solidFill>
                  <a:schemeClr val="tx1"/>
                </a:solidFill>
                <a:latin typeface="Arial" panose="020B0604020202020204" pitchFamily="34" charset="0"/>
                <a:cs typeface="Arial" panose="020B0604020202020204" pitchFamily="34" charset="0"/>
              </a:rPr>
              <a:t>Resultados de Verdaderos Positivos, Falsos Negativos, Falsos Positivos y Verdaderos negativos obtenidos de la segmentación manual realizada por un </a:t>
            </a:r>
            <a:r>
              <a:rPr lang="es-ES" sz="1800" dirty="0" err="1">
                <a:solidFill>
                  <a:schemeClr val="tx1"/>
                </a:solidFill>
                <a:latin typeface="Arial" panose="020B0604020202020204" pitchFamily="34" charset="0"/>
                <a:cs typeface="Arial" panose="020B0604020202020204" pitchFamily="34" charset="0"/>
              </a:rPr>
              <a:t>neurorradiólogo</a:t>
            </a:r>
            <a:r>
              <a:rPr lang="es-ES" sz="1800" dirty="0">
                <a:solidFill>
                  <a:schemeClr val="tx1"/>
                </a:solidFill>
                <a:latin typeface="Arial" panose="020B0604020202020204" pitchFamily="34" charset="0"/>
                <a:cs typeface="Arial" panose="020B0604020202020204" pitchFamily="34" charset="0"/>
              </a:rPr>
              <a:t>.</a:t>
            </a:r>
            <a:endParaRPr lang="es-MX" sz="1800" dirty="0">
              <a:solidFill>
                <a:schemeClr val="tx1"/>
              </a:solidFill>
              <a:latin typeface="Arial" panose="020B0604020202020204" pitchFamily="34" charset="0"/>
              <a:cs typeface="Arial" panose="020B0604020202020204" pitchFamily="34" charset="0"/>
            </a:endParaRPr>
          </a:p>
        </p:txBody>
      </p:sp>
      <p:sp>
        <p:nvSpPr>
          <p:cNvPr id="123" name="Rectangle 71">
            <a:extLst>
              <a:ext uri="{FF2B5EF4-FFF2-40B4-BE49-F238E27FC236}">
                <a16:creationId xmlns:a16="http://schemas.microsoft.com/office/drawing/2014/main" id="{073312FB-0143-4B4E-9F31-D1B1D716CDC8}"/>
              </a:ext>
            </a:extLst>
          </p:cNvPr>
          <p:cNvSpPr/>
          <p:nvPr/>
        </p:nvSpPr>
        <p:spPr>
          <a:xfrm>
            <a:off x="28351656" y="13408307"/>
            <a:ext cx="10657184" cy="646331"/>
          </a:xfrm>
          <a:prstGeom prst="rect">
            <a:avLst/>
          </a:prstGeom>
        </p:spPr>
        <p:txBody>
          <a:bodyPr wrap="square">
            <a:spAutoFit/>
          </a:bodyPr>
          <a:lstStyle/>
          <a:p>
            <a:pPr algn="ctr"/>
            <a:r>
              <a:rPr lang="es-MX" sz="1800" dirty="0">
                <a:solidFill>
                  <a:schemeClr val="tx1"/>
                </a:solidFill>
                <a:latin typeface="Arial" panose="020B0604020202020204" pitchFamily="34" charset="0"/>
                <a:cs typeface="Arial" panose="020B0604020202020204" pitchFamily="34" charset="0"/>
              </a:rPr>
              <a:t>Tabla 2. </a:t>
            </a:r>
            <a:r>
              <a:rPr lang="es-ES" sz="1800" dirty="0">
                <a:solidFill>
                  <a:schemeClr val="tx1"/>
                </a:solidFill>
                <a:latin typeface="Arial" panose="020B0604020202020204" pitchFamily="34" charset="0"/>
                <a:cs typeface="Arial" panose="020B0604020202020204" pitchFamily="34" charset="0"/>
              </a:rPr>
              <a:t>Resultados de Verdaderos Positivos, Falsos Negativos, Falsos Positivos y Verdaderos negativos obtenidos de la segmentación automática.</a:t>
            </a:r>
            <a:endParaRPr lang="es-MX" sz="1800" dirty="0">
              <a:solidFill>
                <a:schemeClr val="tx1"/>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9D81B67-675D-469D-B19C-EA28C7C8A1E2}"/>
                  </a:ext>
                </a:extLst>
              </p:cNvPr>
              <p:cNvSpPr txBox="1"/>
              <p:nvPr/>
            </p:nvSpPr>
            <p:spPr>
              <a:xfrm>
                <a:off x="22384097" y="14004266"/>
                <a:ext cx="3978012" cy="6178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MX" sz="1800" i="1" smtClean="0">
                              <a:solidFill>
                                <a:schemeClr val="tx1"/>
                              </a:solidFill>
                              <a:latin typeface="Cambria Math" panose="02040503050406030204" pitchFamily="18" charset="0"/>
                              <a:ea typeface="Cambria Math" panose="02040503050406030204" pitchFamily="18" charset="0"/>
                            </a:rPr>
                          </m:ctrlPr>
                        </m:sSubPr>
                        <m:e>
                          <m:r>
                            <a:rPr lang="es-MX" sz="1800" i="1" smtClean="0">
                              <a:solidFill>
                                <a:schemeClr val="tx1"/>
                              </a:solidFill>
                              <a:latin typeface="Cambria Math" panose="02040503050406030204" pitchFamily="18" charset="0"/>
                              <a:ea typeface="Cambria Math" panose="02040503050406030204" pitchFamily="18" charset="0"/>
                            </a:rPr>
                            <m:t>𝜇</m:t>
                          </m:r>
                        </m:e>
                        <m:sub>
                          <m:r>
                            <a:rPr lang="en-US" sz="1800" b="0" i="1" smtClean="0">
                              <a:solidFill>
                                <a:schemeClr val="tx1"/>
                              </a:solidFill>
                              <a:latin typeface="Cambria Math" panose="02040503050406030204" pitchFamily="18" charset="0"/>
                              <a:ea typeface="Cambria Math" panose="02040503050406030204" pitchFamily="18" charset="0"/>
                            </a:rPr>
                            <m:t>𝐶</m:t>
                          </m:r>
                        </m:sub>
                      </m:sSub>
                      <m:d>
                        <m:dPr>
                          <m:ctrlPr>
                            <a:rPr lang="en-US" sz="1800" b="0" i="1" smtClean="0">
                              <a:solidFill>
                                <a:schemeClr val="tx1"/>
                              </a:solidFill>
                              <a:latin typeface="Cambria Math" panose="02040503050406030204" pitchFamily="18" charset="0"/>
                              <a:ea typeface="Cambria Math" panose="02040503050406030204" pitchFamily="18" charset="0"/>
                            </a:rPr>
                          </m:ctrlPr>
                        </m:dPr>
                        <m:e>
                          <m:sSub>
                            <m:sSubPr>
                              <m:ctrlPr>
                                <a:rPr lang="en-US" sz="1800" b="0" i="1" smtClean="0">
                                  <a:solidFill>
                                    <a:schemeClr val="tx1"/>
                                  </a:solidFill>
                                  <a:latin typeface="Cambria Math" panose="02040503050406030204" pitchFamily="18" charset="0"/>
                                  <a:ea typeface="Cambria Math" panose="02040503050406030204" pitchFamily="18" charset="0"/>
                                </a:rPr>
                              </m:ctrlPr>
                            </m:sSubPr>
                            <m:e>
                              <m:r>
                                <a:rPr lang="en-US" sz="1800" b="0" i="1" smtClean="0">
                                  <a:solidFill>
                                    <a:schemeClr val="tx1"/>
                                  </a:solidFill>
                                  <a:latin typeface="Cambria Math" panose="02040503050406030204" pitchFamily="18" charset="0"/>
                                  <a:ea typeface="Cambria Math" panose="02040503050406030204" pitchFamily="18" charset="0"/>
                                </a:rPr>
                                <m:t>𝑝</m:t>
                              </m:r>
                            </m:e>
                            <m:sub>
                              <m:r>
                                <a:rPr lang="en-US" sz="1800" b="0" i="1" smtClean="0">
                                  <a:solidFill>
                                    <a:schemeClr val="tx1"/>
                                  </a:solidFill>
                                  <a:latin typeface="Cambria Math" panose="02040503050406030204" pitchFamily="18" charset="0"/>
                                  <a:ea typeface="Cambria Math" panose="02040503050406030204" pitchFamily="18" charset="0"/>
                                </a:rPr>
                                <m:t>𝑖𝑗</m:t>
                              </m:r>
                            </m:sub>
                          </m:sSub>
                        </m:e>
                      </m:d>
                      <m:r>
                        <a:rPr lang="en-US" sz="1800" b="0" i="1" smtClean="0">
                          <a:solidFill>
                            <a:schemeClr val="tx1"/>
                          </a:solidFill>
                          <a:latin typeface="Cambria Math" panose="02040503050406030204" pitchFamily="18" charset="0"/>
                          <a:ea typeface="Cambria Math" panose="02040503050406030204" pitchFamily="18" charset="0"/>
                        </a:rPr>
                        <m:t>=</m:t>
                      </m:r>
                      <m:func>
                        <m:funcPr>
                          <m:ctrlPr>
                            <a:rPr lang="en-US" sz="1800" b="0" i="1" smtClean="0">
                              <a:solidFill>
                                <a:schemeClr val="tx1"/>
                              </a:solidFill>
                              <a:latin typeface="Cambria Math" panose="02040503050406030204" pitchFamily="18" charset="0"/>
                              <a:ea typeface="Cambria Math" panose="02040503050406030204" pitchFamily="18" charset="0"/>
                            </a:rPr>
                          </m:ctrlPr>
                        </m:funcPr>
                        <m:fName>
                          <m:r>
                            <m:rPr>
                              <m:sty m:val="p"/>
                            </m:rPr>
                            <a:rPr lang="en-US" sz="1800" b="0" i="0" smtClean="0">
                              <a:solidFill>
                                <a:schemeClr val="tx1"/>
                              </a:solidFill>
                              <a:latin typeface="Cambria Math" panose="02040503050406030204" pitchFamily="18" charset="0"/>
                              <a:ea typeface="Cambria Math" panose="02040503050406030204" pitchFamily="18" charset="0"/>
                            </a:rPr>
                            <m:t>min</m:t>
                          </m:r>
                        </m:fName>
                        <m:e>
                          <m:d>
                            <m:dPr>
                              <m:begChr m:val="{"/>
                              <m:endChr m:val="}"/>
                              <m:ctrlPr>
                                <a:rPr lang="en-US" sz="1800" b="0" i="1" smtClean="0">
                                  <a:solidFill>
                                    <a:schemeClr val="tx1"/>
                                  </a:solidFill>
                                  <a:latin typeface="Cambria Math" panose="02040503050406030204" pitchFamily="18" charset="0"/>
                                  <a:ea typeface="Cambria Math" panose="02040503050406030204" pitchFamily="18" charset="0"/>
                                </a:rPr>
                              </m:ctrlPr>
                            </m:dPr>
                            <m:e>
                              <m:r>
                                <a:rPr lang="en-US" sz="1800" b="0" i="1" smtClean="0">
                                  <a:solidFill>
                                    <a:schemeClr val="tx1"/>
                                  </a:solidFill>
                                  <a:latin typeface="Cambria Math" panose="02040503050406030204" pitchFamily="18" charset="0"/>
                                  <a:ea typeface="Cambria Math" panose="02040503050406030204" pitchFamily="18" charset="0"/>
                                </a:rPr>
                                <m:t>1,</m:t>
                              </m:r>
                              <m:f>
                                <m:fPr>
                                  <m:ctrlPr>
                                    <a:rPr lang="en-US" sz="1800" b="0" i="1" smtClean="0">
                                      <a:solidFill>
                                        <a:schemeClr val="tx1"/>
                                      </a:solidFill>
                                      <a:latin typeface="Cambria Math" panose="02040503050406030204" pitchFamily="18" charset="0"/>
                                      <a:ea typeface="Cambria Math" panose="02040503050406030204" pitchFamily="18" charset="0"/>
                                    </a:rPr>
                                  </m:ctrlPr>
                                </m:fPr>
                                <m:num>
                                  <m:sSub>
                                    <m:sSubPr>
                                      <m:ctrlPr>
                                        <a:rPr lang="en-US" sz="1800" i="1">
                                          <a:solidFill>
                                            <a:schemeClr val="tx1"/>
                                          </a:solidFill>
                                          <a:latin typeface="Cambria Math" panose="02040503050406030204" pitchFamily="18" charset="0"/>
                                          <a:ea typeface="Cambria Math" panose="02040503050406030204" pitchFamily="18" charset="0"/>
                                        </a:rPr>
                                      </m:ctrlPr>
                                    </m:sSubPr>
                                    <m:e>
                                      <m:r>
                                        <a:rPr lang="en-US" sz="1800" b="0" i="1" smtClean="0">
                                          <a:solidFill>
                                            <a:schemeClr val="tx1"/>
                                          </a:solidFill>
                                          <a:latin typeface="Cambria Math" panose="02040503050406030204" pitchFamily="18" charset="0"/>
                                          <a:ea typeface="Cambria Math" panose="02040503050406030204" pitchFamily="18" charset="0"/>
                                        </a:rPr>
                                        <m:t>𝑐𝑑𝑓</m:t>
                                      </m:r>
                                    </m:e>
                                    <m:sub>
                                      <m:r>
                                        <a:rPr lang="en-US" sz="1800" b="0" i="1" smtClean="0">
                                          <a:solidFill>
                                            <a:schemeClr val="tx1"/>
                                          </a:solidFill>
                                          <a:latin typeface="Cambria Math" panose="02040503050406030204" pitchFamily="18" charset="0"/>
                                          <a:ea typeface="Cambria Math" panose="02040503050406030204" pitchFamily="18" charset="0"/>
                                        </a:rPr>
                                        <m:t>𝐿</m:t>
                                      </m:r>
                                    </m:sub>
                                  </m:sSub>
                                  <m:r>
                                    <a:rPr lang="en-US" sz="1800" b="0" i="1" smtClean="0">
                                      <a:solidFill>
                                        <a:schemeClr val="tx1"/>
                                      </a:solidFill>
                                      <a:latin typeface="Cambria Math" panose="02040503050406030204" pitchFamily="18" charset="0"/>
                                      <a:ea typeface="Cambria Math" panose="02040503050406030204" pitchFamily="18" charset="0"/>
                                    </a:rPr>
                                    <m:t>(</m:t>
                                  </m:r>
                                  <m:sSub>
                                    <m:sSubPr>
                                      <m:ctrlPr>
                                        <a:rPr lang="en-US" sz="1800" b="0" i="1" smtClean="0">
                                          <a:solidFill>
                                            <a:schemeClr val="tx1"/>
                                          </a:solidFill>
                                          <a:latin typeface="Cambria Math" panose="02040503050406030204" pitchFamily="18" charset="0"/>
                                          <a:ea typeface="Cambria Math" panose="02040503050406030204" pitchFamily="18" charset="0"/>
                                        </a:rPr>
                                      </m:ctrlPr>
                                    </m:sSubPr>
                                    <m:e>
                                      <m:r>
                                        <a:rPr lang="en-US" sz="1800" b="0" i="1" smtClean="0">
                                          <a:solidFill>
                                            <a:schemeClr val="tx1"/>
                                          </a:solidFill>
                                          <a:latin typeface="Cambria Math" panose="02040503050406030204" pitchFamily="18" charset="0"/>
                                          <a:ea typeface="Cambria Math" panose="02040503050406030204" pitchFamily="18" charset="0"/>
                                        </a:rPr>
                                        <m:t>𝑝</m:t>
                                      </m:r>
                                    </m:e>
                                    <m:sub>
                                      <m:r>
                                        <a:rPr lang="en-US" sz="1800" b="0" i="1" smtClean="0">
                                          <a:solidFill>
                                            <a:schemeClr val="tx1"/>
                                          </a:solidFill>
                                          <a:latin typeface="Cambria Math" panose="02040503050406030204" pitchFamily="18" charset="0"/>
                                          <a:ea typeface="Cambria Math" panose="02040503050406030204" pitchFamily="18" charset="0"/>
                                        </a:rPr>
                                        <m:t>𝑖𝑗</m:t>
                                      </m:r>
                                    </m:sub>
                                  </m:sSub>
                                  <m:r>
                                    <a:rPr lang="en-US" sz="1800" b="0" i="1" smtClean="0">
                                      <a:solidFill>
                                        <a:schemeClr val="tx1"/>
                                      </a:solidFill>
                                      <a:latin typeface="Cambria Math" panose="02040503050406030204" pitchFamily="18" charset="0"/>
                                      <a:ea typeface="Cambria Math" panose="02040503050406030204" pitchFamily="18" charset="0"/>
                                    </a:rPr>
                                    <m:t>)</m:t>
                                  </m:r>
                                </m:num>
                                <m:den>
                                  <m:sSub>
                                    <m:sSubPr>
                                      <m:ctrlPr>
                                        <a:rPr lang="en-US" sz="1800" b="0" i="1" smtClean="0">
                                          <a:solidFill>
                                            <a:schemeClr val="tx1"/>
                                          </a:solidFill>
                                          <a:latin typeface="Cambria Math" panose="02040503050406030204" pitchFamily="18" charset="0"/>
                                          <a:ea typeface="Cambria Math" panose="02040503050406030204" pitchFamily="18" charset="0"/>
                                        </a:rPr>
                                      </m:ctrlPr>
                                    </m:sSubPr>
                                    <m:e>
                                      <m:r>
                                        <a:rPr lang="en-US" sz="1800" b="0" i="1" smtClean="0">
                                          <a:solidFill>
                                            <a:schemeClr val="tx1"/>
                                          </a:solidFill>
                                          <a:latin typeface="Cambria Math" panose="02040503050406030204" pitchFamily="18" charset="0"/>
                                          <a:ea typeface="Cambria Math" panose="02040503050406030204" pitchFamily="18" charset="0"/>
                                        </a:rPr>
                                        <m:t>𝑎</m:t>
                                      </m:r>
                                    </m:e>
                                    <m:sub>
                                      <m:r>
                                        <a:rPr lang="en-US" sz="1800" b="0" i="1" smtClean="0">
                                          <a:solidFill>
                                            <a:schemeClr val="tx1"/>
                                          </a:solidFill>
                                          <a:latin typeface="Cambria Math" panose="02040503050406030204" pitchFamily="18" charset="0"/>
                                          <a:ea typeface="Cambria Math" panose="02040503050406030204" pitchFamily="18" charset="0"/>
                                        </a:rPr>
                                        <m:t>1</m:t>
                                      </m:r>
                                    </m:sub>
                                  </m:sSub>
                                </m:den>
                              </m:f>
                              <m:r>
                                <a:rPr lang="en-US" sz="1800" b="0" i="1" smtClean="0">
                                  <a:solidFill>
                                    <a:schemeClr val="tx1"/>
                                  </a:solidFill>
                                  <a:latin typeface="Cambria Math" panose="02040503050406030204" pitchFamily="18" charset="0"/>
                                  <a:ea typeface="Cambria Math" panose="02040503050406030204" pitchFamily="18" charset="0"/>
                                </a:rPr>
                                <m:t>,</m:t>
                              </m:r>
                              <m:f>
                                <m:fPr>
                                  <m:ctrlPr>
                                    <a:rPr lang="en-US" sz="1800" b="0" i="1" smtClean="0">
                                      <a:solidFill>
                                        <a:schemeClr val="tx1"/>
                                      </a:solidFill>
                                      <a:latin typeface="Cambria Math" panose="02040503050406030204" pitchFamily="18" charset="0"/>
                                      <a:ea typeface="Cambria Math" panose="02040503050406030204" pitchFamily="18" charset="0"/>
                                    </a:rPr>
                                  </m:ctrlPr>
                                </m:fPr>
                                <m:num>
                                  <m:sSub>
                                    <m:sSubPr>
                                      <m:ctrlPr>
                                        <a:rPr lang="en-US" sz="1800" i="1">
                                          <a:solidFill>
                                            <a:schemeClr val="tx1"/>
                                          </a:solidFill>
                                          <a:latin typeface="Cambria Math" panose="02040503050406030204" pitchFamily="18" charset="0"/>
                                          <a:ea typeface="Cambria Math" panose="02040503050406030204" pitchFamily="18" charset="0"/>
                                        </a:rPr>
                                      </m:ctrlPr>
                                    </m:sSubPr>
                                    <m:e>
                                      <m:r>
                                        <a:rPr lang="en-US" sz="1800" b="0" i="1" smtClean="0">
                                          <a:solidFill>
                                            <a:schemeClr val="tx1"/>
                                          </a:solidFill>
                                          <a:latin typeface="Cambria Math" panose="02040503050406030204" pitchFamily="18" charset="0"/>
                                          <a:ea typeface="Cambria Math" panose="02040503050406030204" pitchFamily="18" charset="0"/>
                                        </a:rPr>
                                        <m:t>𝑐𝑑𝑓</m:t>
                                      </m:r>
                                    </m:e>
                                    <m:sub>
                                      <m:r>
                                        <a:rPr lang="en-US" sz="1800" b="0" i="1" smtClean="0">
                                          <a:solidFill>
                                            <a:schemeClr val="tx1"/>
                                          </a:solidFill>
                                          <a:latin typeface="Cambria Math" panose="02040503050406030204" pitchFamily="18" charset="0"/>
                                          <a:ea typeface="Cambria Math" panose="02040503050406030204" pitchFamily="18" charset="0"/>
                                        </a:rPr>
                                        <m:t>𝑅</m:t>
                                      </m:r>
                                    </m:sub>
                                  </m:sSub>
                                  <m:r>
                                    <a:rPr lang="en-US" sz="1800" b="0" i="1" smtClean="0">
                                      <a:solidFill>
                                        <a:schemeClr val="tx1"/>
                                      </a:solidFill>
                                      <a:latin typeface="Cambria Math" panose="02040503050406030204" pitchFamily="18" charset="0"/>
                                      <a:ea typeface="Cambria Math" panose="02040503050406030204" pitchFamily="18" charset="0"/>
                                    </a:rPr>
                                    <m:t>(</m:t>
                                  </m:r>
                                  <m:sSub>
                                    <m:sSubPr>
                                      <m:ctrlPr>
                                        <a:rPr lang="en-US" sz="1800" b="0" i="1" smtClean="0">
                                          <a:solidFill>
                                            <a:schemeClr val="tx1"/>
                                          </a:solidFill>
                                          <a:latin typeface="Cambria Math" panose="02040503050406030204" pitchFamily="18" charset="0"/>
                                          <a:ea typeface="Cambria Math" panose="02040503050406030204" pitchFamily="18" charset="0"/>
                                        </a:rPr>
                                      </m:ctrlPr>
                                    </m:sSubPr>
                                    <m:e>
                                      <m:r>
                                        <a:rPr lang="en-US" sz="1800" b="0" i="1" smtClean="0">
                                          <a:solidFill>
                                            <a:schemeClr val="tx1"/>
                                          </a:solidFill>
                                          <a:latin typeface="Cambria Math" panose="02040503050406030204" pitchFamily="18" charset="0"/>
                                          <a:ea typeface="Cambria Math" panose="02040503050406030204" pitchFamily="18" charset="0"/>
                                        </a:rPr>
                                        <m:t>𝑝</m:t>
                                      </m:r>
                                    </m:e>
                                    <m:sub>
                                      <m:r>
                                        <a:rPr lang="en-US" sz="1800" b="0" i="1" smtClean="0">
                                          <a:solidFill>
                                            <a:schemeClr val="tx1"/>
                                          </a:solidFill>
                                          <a:latin typeface="Cambria Math" panose="02040503050406030204" pitchFamily="18" charset="0"/>
                                          <a:ea typeface="Cambria Math" panose="02040503050406030204" pitchFamily="18" charset="0"/>
                                        </a:rPr>
                                        <m:t>𝑖𝑗</m:t>
                                      </m:r>
                                    </m:sub>
                                  </m:sSub>
                                  <m:r>
                                    <a:rPr lang="en-US" sz="1800" b="0" i="1" smtClean="0">
                                      <a:solidFill>
                                        <a:schemeClr val="tx1"/>
                                      </a:solidFill>
                                      <a:latin typeface="Cambria Math" panose="02040503050406030204" pitchFamily="18" charset="0"/>
                                      <a:ea typeface="Cambria Math" panose="02040503050406030204" pitchFamily="18" charset="0"/>
                                    </a:rPr>
                                    <m:t>)</m:t>
                                  </m:r>
                                </m:num>
                                <m:den>
                                  <m:sSub>
                                    <m:sSubPr>
                                      <m:ctrlPr>
                                        <a:rPr lang="en-US" sz="1800" b="0" i="1" smtClean="0">
                                          <a:solidFill>
                                            <a:schemeClr val="tx1"/>
                                          </a:solidFill>
                                          <a:latin typeface="Cambria Math" panose="02040503050406030204" pitchFamily="18" charset="0"/>
                                          <a:ea typeface="Cambria Math" panose="02040503050406030204" pitchFamily="18" charset="0"/>
                                        </a:rPr>
                                      </m:ctrlPr>
                                    </m:sSubPr>
                                    <m:e>
                                      <m:r>
                                        <a:rPr lang="en-US" sz="1800" b="0" i="1" smtClean="0">
                                          <a:solidFill>
                                            <a:schemeClr val="tx1"/>
                                          </a:solidFill>
                                          <a:latin typeface="Cambria Math" panose="02040503050406030204" pitchFamily="18" charset="0"/>
                                          <a:ea typeface="Cambria Math" panose="02040503050406030204" pitchFamily="18" charset="0"/>
                                        </a:rPr>
                                        <m:t>𝑎</m:t>
                                      </m:r>
                                    </m:e>
                                    <m:sub>
                                      <m:r>
                                        <a:rPr lang="en-US" sz="1800" b="0" i="1" smtClean="0">
                                          <a:solidFill>
                                            <a:schemeClr val="tx1"/>
                                          </a:solidFill>
                                          <a:latin typeface="Cambria Math" panose="02040503050406030204" pitchFamily="18" charset="0"/>
                                          <a:ea typeface="Cambria Math" panose="02040503050406030204" pitchFamily="18" charset="0"/>
                                        </a:rPr>
                                        <m:t>2</m:t>
                                      </m:r>
                                    </m:sub>
                                  </m:sSub>
                                </m:den>
                              </m:f>
                            </m:e>
                          </m:d>
                        </m:e>
                      </m:func>
                    </m:oMath>
                  </m:oMathPara>
                </a14:m>
                <a:endParaRPr lang="es-MX" sz="1800" dirty="0"/>
              </a:p>
            </p:txBody>
          </p:sp>
        </mc:Choice>
        <mc:Fallback xmlns="">
          <p:sp>
            <p:nvSpPr>
              <p:cNvPr id="6" name="TextBox 5">
                <a:extLst>
                  <a:ext uri="{FF2B5EF4-FFF2-40B4-BE49-F238E27FC236}">
                    <a16:creationId xmlns:a16="http://schemas.microsoft.com/office/drawing/2014/main" id="{99D81B67-675D-469D-B19C-EA28C7C8A1E2}"/>
                  </a:ext>
                </a:extLst>
              </p:cNvPr>
              <p:cNvSpPr txBox="1">
                <a:spLocks noRot="1" noChangeAspect="1" noMove="1" noResize="1" noEditPoints="1" noAdjustHandles="1" noChangeArrowheads="1" noChangeShapeType="1" noTextEdit="1"/>
              </p:cNvSpPr>
              <p:nvPr/>
            </p:nvSpPr>
            <p:spPr>
              <a:xfrm>
                <a:off x="22384097" y="14004266"/>
                <a:ext cx="3978012" cy="617861"/>
              </a:xfrm>
              <a:prstGeom prst="rect">
                <a:avLst/>
              </a:prstGeom>
              <a:blipFill>
                <a:blip r:embed="rId21"/>
                <a:stretch>
                  <a:fillRect/>
                </a:stretch>
              </a:blipFill>
            </p:spPr>
            <p:txBody>
              <a:bodyPr/>
              <a:lstStyle/>
              <a:p>
                <a:r>
                  <a:rPr lang="es-MX">
                    <a:noFill/>
                  </a:rPr>
                  <a:t> </a:t>
                </a:r>
              </a:p>
            </p:txBody>
          </p:sp>
        </mc:Fallback>
      </mc:AlternateContent>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4684</TotalTime>
  <Words>1087</Words>
  <Application>Microsoft Office PowerPoint</Application>
  <PresentationFormat>Personalizado</PresentationFormat>
  <Paragraphs>166</Paragraphs>
  <Slides>1</Slides>
  <Notes>1</Notes>
  <HiddenSlides>1</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vt:i4>
      </vt:variant>
    </vt:vector>
  </HeadingPairs>
  <TitlesOfParts>
    <vt:vector size="9" baseType="lpstr">
      <vt:lpstr>맑은 고딕</vt:lpstr>
      <vt:lpstr>AR PL ShanHeiSun Uni</vt:lpstr>
      <vt:lpstr>Arial</vt:lpstr>
      <vt:lpstr>Calibri</vt:lpstr>
      <vt:lpstr>Cambria Math</vt:lpstr>
      <vt:lpstr>DejaVuSans</vt:lpstr>
      <vt:lpstr>Times New Roman</vt:lpstr>
      <vt:lpstr>Office Theme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Medical Illustration Unit</dc:creator>
  <cp:lastModifiedBy>HUMBERTO VALENZUELA BEANES</cp:lastModifiedBy>
  <cp:revision>756</cp:revision>
  <dcterms:modified xsi:type="dcterms:W3CDTF">2018-05-22T06:43:54Z</dcterms:modified>
</cp:coreProperties>
</file>