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505E3EF-67EA-436B-97B2-0124C06EBD24}" styleName="Estilo medio 4 - Énfasis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27" autoAdjust="0"/>
    <p:restoredTop sz="94660"/>
  </p:normalViewPr>
  <p:slideViewPr>
    <p:cSldViewPr snapToGrid="0">
      <p:cViewPr varScale="1">
        <p:scale>
          <a:sx n="72" d="100"/>
          <a:sy n="72" d="100"/>
        </p:scale>
        <p:origin x="1290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52CD5A-BF66-4CB2-BBAA-743761BD070B}" type="datetimeFigureOut">
              <a:rPr lang="es-MX" smtClean="0"/>
              <a:t>22/10/2019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EBF4F3-C914-4843-93A9-2DEAFD55DFF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2456598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52CD5A-BF66-4CB2-BBAA-743761BD070B}" type="datetimeFigureOut">
              <a:rPr lang="es-MX" smtClean="0"/>
              <a:t>22/10/2019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EBF4F3-C914-4843-93A9-2DEAFD55DFF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1716310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52CD5A-BF66-4CB2-BBAA-743761BD070B}" type="datetimeFigureOut">
              <a:rPr lang="es-MX" smtClean="0"/>
              <a:t>22/10/2019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EBF4F3-C914-4843-93A9-2DEAFD55DFF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8498875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52CD5A-BF66-4CB2-BBAA-743761BD070B}" type="datetimeFigureOut">
              <a:rPr lang="es-MX" smtClean="0"/>
              <a:t>22/10/2019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EBF4F3-C914-4843-93A9-2DEAFD55DFF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5402783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52CD5A-BF66-4CB2-BBAA-743761BD070B}" type="datetimeFigureOut">
              <a:rPr lang="es-MX" smtClean="0"/>
              <a:t>22/10/2019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EBF4F3-C914-4843-93A9-2DEAFD55DFF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4418484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52CD5A-BF66-4CB2-BBAA-743761BD070B}" type="datetimeFigureOut">
              <a:rPr lang="es-MX" smtClean="0"/>
              <a:t>22/10/2019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EBF4F3-C914-4843-93A9-2DEAFD55DFF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001180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52CD5A-BF66-4CB2-BBAA-743761BD070B}" type="datetimeFigureOut">
              <a:rPr lang="es-MX" smtClean="0"/>
              <a:t>22/10/2019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EBF4F3-C914-4843-93A9-2DEAFD55DFF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864954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52CD5A-BF66-4CB2-BBAA-743761BD070B}" type="datetimeFigureOut">
              <a:rPr lang="es-MX" smtClean="0"/>
              <a:t>22/10/2019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EBF4F3-C914-4843-93A9-2DEAFD55DFF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9379090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52CD5A-BF66-4CB2-BBAA-743761BD070B}" type="datetimeFigureOut">
              <a:rPr lang="es-MX" smtClean="0"/>
              <a:t>22/10/2019</a:t>
            </a:fld>
            <a:endParaRPr lang="es-MX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EBF4F3-C914-4843-93A9-2DEAFD55DFF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4385314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52CD5A-BF66-4CB2-BBAA-743761BD070B}" type="datetimeFigureOut">
              <a:rPr lang="es-MX" smtClean="0"/>
              <a:t>22/10/2019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EBF4F3-C914-4843-93A9-2DEAFD55DFF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575307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52CD5A-BF66-4CB2-BBAA-743761BD070B}" type="datetimeFigureOut">
              <a:rPr lang="es-MX" smtClean="0"/>
              <a:t>22/10/2019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EBF4F3-C914-4843-93A9-2DEAFD55DFF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7171412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52CD5A-BF66-4CB2-BBAA-743761BD070B}" type="datetimeFigureOut">
              <a:rPr lang="es-MX" smtClean="0"/>
              <a:t>22/10/2019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EBF4F3-C914-4843-93A9-2DEAFD55DFF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331740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>
            <a:extLst>
              <a:ext uri="{FF2B5EF4-FFF2-40B4-BE49-F238E27FC236}">
                <a16:creationId xmlns:a16="http://schemas.microsoft.com/office/drawing/2014/main" id="{0BE57F72-0B4A-481C-A139-76F06287E05C}"/>
              </a:ext>
            </a:extLst>
          </p:cNvPr>
          <p:cNvSpPr txBox="1"/>
          <p:nvPr/>
        </p:nvSpPr>
        <p:spPr>
          <a:xfrm>
            <a:off x="230070" y="207856"/>
            <a:ext cx="342053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b="1" dirty="0"/>
              <a:t>Calle:</a:t>
            </a:r>
          </a:p>
          <a:p>
            <a:r>
              <a:rPr lang="es-MX" sz="1200" b="1" dirty="0"/>
              <a:t>Fecha:</a:t>
            </a:r>
          </a:p>
          <a:p>
            <a:r>
              <a:rPr lang="es-MX" sz="1200" b="1" dirty="0"/>
              <a:t>Hora:</a:t>
            </a:r>
          </a:p>
          <a:p>
            <a:r>
              <a:rPr lang="es-MX" sz="1200" b="1" dirty="0"/>
              <a:t>Observador</a:t>
            </a:r>
            <a:r>
              <a:rPr lang="es-MX" sz="1200" dirty="0"/>
              <a:t>:</a:t>
            </a:r>
          </a:p>
        </p:txBody>
      </p:sp>
      <p:graphicFrame>
        <p:nvGraphicFramePr>
          <p:cNvPr id="5" name="Tabla 4">
            <a:extLst>
              <a:ext uri="{FF2B5EF4-FFF2-40B4-BE49-F238E27FC236}">
                <a16:creationId xmlns:a16="http://schemas.microsoft.com/office/drawing/2014/main" id="{96CD29E9-418B-44FD-89D7-E23ED3ED1AE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27282932"/>
              </p:ext>
            </p:extLst>
          </p:nvPr>
        </p:nvGraphicFramePr>
        <p:xfrm>
          <a:off x="194361" y="1118403"/>
          <a:ext cx="3313415" cy="383008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37821">
                  <a:extLst>
                    <a:ext uri="{9D8B030D-6E8A-4147-A177-3AD203B41FA5}">
                      <a16:colId xmlns:a16="http://schemas.microsoft.com/office/drawing/2014/main" val="2818831945"/>
                    </a:ext>
                  </a:extLst>
                </a:gridCol>
                <a:gridCol w="944217">
                  <a:extLst>
                    <a:ext uri="{9D8B030D-6E8A-4147-A177-3AD203B41FA5}">
                      <a16:colId xmlns:a16="http://schemas.microsoft.com/office/drawing/2014/main" val="1408046369"/>
                    </a:ext>
                  </a:extLst>
                </a:gridCol>
                <a:gridCol w="974035">
                  <a:extLst>
                    <a:ext uri="{9D8B030D-6E8A-4147-A177-3AD203B41FA5}">
                      <a16:colId xmlns:a16="http://schemas.microsoft.com/office/drawing/2014/main" val="341037162"/>
                    </a:ext>
                  </a:extLst>
                </a:gridCol>
                <a:gridCol w="857342">
                  <a:extLst>
                    <a:ext uri="{9D8B030D-6E8A-4147-A177-3AD203B41FA5}">
                      <a16:colId xmlns:a16="http://schemas.microsoft.com/office/drawing/2014/main" val="3278095862"/>
                    </a:ext>
                  </a:extLst>
                </a:gridCol>
              </a:tblGrid>
              <a:tr h="480060">
                <a:tc>
                  <a:txBody>
                    <a:bodyPr/>
                    <a:lstStyle/>
                    <a:p>
                      <a:r>
                        <a:rPr lang="es-MX" sz="1400" dirty="0" err="1"/>
                        <a:t>Num</a:t>
                      </a:r>
                      <a:r>
                        <a:rPr lang="es-MX" sz="1400" dirty="0"/>
                        <a:t>.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s-MX" sz="1400" dirty="0"/>
                        <a:t>Tiempo Ligero.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s-MX" sz="1400" dirty="0"/>
                        <a:t>Tiempo</a:t>
                      </a:r>
                    </a:p>
                    <a:p>
                      <a:r>
                        <a:rPr lang="es-MX" sz="1400" dirty="0"/>
                        <a:t>P 6R.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s-MX" sz="1400" dirty="0"/>
                        <a:t>Tiempo</a:t>
                      </a:r>
                    </a:p>
                    <a:p>
                      <a:r>
                        <a:rPr lang="es-MX" sz="1400" dirty="0"/>
                        <a:t>P 12+R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094688995"/>
                  </a:ext>
                </a:extLst>
              </a:tr>
              <a:tr h="317261">
                <a:tc>
                  <a:txBody>
                    <a:bodyPr/>
                    <a:lstStyle/>
                    <a:p>
                      <a:r>
                        <a:rPr lang="es-MX" sz="1400" b="1" dirty="0"/>
                        <a:t>1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endParaRPr lang="es-MX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endParaRPr lang="es-MX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endParaRPr lang="es-MX" sz="1400" dirty="0"/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2368623918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r>
                        <a:rPr lang="es-MX" sz="1400" b="1" dirty="0"/>
                        <a:t>2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endParaRPr lang="es-MX" sz="140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endParaRPr lang="es-MX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endParaRPr lang="es-MX" sz="1400" dirty="0"/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3234776446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r>
                        <a:rPr lang="es-MX" sz="1400" b="1" dirty="0"/>
                        <a:t>3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endParaRPr lang="es-MX" sz="140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endParaRPr lang="es-MX" sz="140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endParaRPr lang="es-MX" sz="1400"/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520188884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r>
                        <a:rPr lang="es-MX" sz="1400" b="1" dirty="0"/>
                        <a:t>4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endParaRPr lang="es-MX" sz="140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endParaRPr lang="es-MX" sz="140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endParaRPr lang="es-MX" sz="1400"/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082057340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r>
                        <a:rPr lang="es-MX" sz="1400" b="1" dirty="0"/>
                        <a:t>5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endParaRPr lang="es-MX" sz="140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endParaRPr lang="es-MX" sz="140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endParaRPr lang="es-MX" sz="1400"/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3454413781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r>
                        <a:rPr lang="es-MX" sz="1400" b="1" dirty="0"/>
                        <a:t>6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endParaRPr lang="es-MX" sz="140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endParaRPr lang="es-MX" sz="140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endParaRPr lang="es-MX" sz="1400"/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2830567916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r>
                        <a:rPr lang="es-MX" sz="1400" b="1" dirty="0"/>
                        <a:t>7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endParaRPr lang="es-MX" sz="140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endParaRPr lang="es-MX" sz="140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endParaRPr lang="es-MX" sz="1400"/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2404469175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r>
                        <a:rPr lang="es-MX" sz="1400" b="1" dirty="0"/>
                        <a:t>8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endParaRPr lang="es-MX" sz="140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endParaRPr lang="es-MX" sz="140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endParaRPr lang="es-MX" sz="1400"/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2687566279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r>
                        <a:rPr lang="es-MX" sz="1400" b="1" dirty="0"/>
                        <a:t>9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endParaRPr lang="es-MX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endParaRPr lang="es-MX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endParaRPr lang="es-MX" sz="1400" dirty="0"/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827734504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r>
                        <a:rPr lang="es-MX" sz="1400" b="1" dirty="0"/>
                        <a:t>10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endParaRPr lang="es-MX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endParaRPr lang="es-MX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endParaRPr lang="es-MX" sz="1400" dirty="0"/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494107186"/>
                  </a:ext>
                </a:extLst>
              </a:tr>
              <a:tr h="480060">
                <a:tc>
                  <a:txBody>
                    <a:bodyPr/>
                    <a:lstStyle/>
                    <a:p>
                      <a:r>
                        <a:rPr lang="es-MX" sz="1400" b="1" dirty="0"/>
                        <a:t>AVG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endParaRPr lang="es-MX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endParaRPr lang="es-MX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endParaRPr lang="es-MX" sz="1400" dirty="0"/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091059153"/>
                  </a:ext>
                </a:extLst>
              </a:tr>
            </a:tbl>
          </a:graphicData>
        </a:graphic>
      </p:graphicFrame>
      <p:graphicFrame>
        <p:nvGraphicFramePr>
          <p:cNvPr id="6" name="Tabla 5">
            <a:extLst>
              <a:ext uri="{FF2B5EF4-FFF2-40B4-BE49-F238E27FC236}">
                <a16:creationId xmlns:a16="http://schemas.microsoft.com/office/drawing/2014/main" id="{764C84E2-CEB7-40A8-8C73-4BF918A9A24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54075361"/>
              </p:ext>
            </p:extLst>
          </p:nvPr>
        </p:nvGraphicFramePr>
        <p:xfrm>
          <a:off x="4820478" y="3343940"/>
          <a:ext cx="3657600" cy="161978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19200">
                  <a:extLst>
                    <a:ext uri="{9D8B030D-6E8A-4147-A177-3AD203B41FA5}">
                      <a16:colId xmlns:a16="http://schemas.microsoft.com/office/drawing/2014/main" val="1613300884"/>
                    </a:ext>
                  </a:extLst>
                </a:gridCol>
                <a:gridCol w="1219200">
                  <a:extLst>
                    <a:ext uri="{9D8B030D-6E8A-4147-A177-3AD203B41FA5}">
                      <a16:colId xmlns:a16="http://schemas.microsoft.com/office/drawing/2014/main" val="1030163562"/>
                    </a:ext>
                  </a:extLst>
                </a:gridCol>
                <a:gridCol w="1219200">
                  <a:extLst>
                    <a:ext uri="{9D8B030D-6E8A-4147-A177-3AD203B41FA5}">
                      <a16:colId xmlns:a16="http://schemas.microsoft.com/office/drawing/2014/main" val="2527351106"/>
                    </a:ext>
                  </a:extLst>
                </a:gridCol>
              </a:tblGrid>
              <a:tr h="562288">
                <a:tc>
                  <a:txBody>
                    <a:bodyPr/>
                    <a:lstStyle/>
                    <a:p>
                      <a:r>
                        <a:rPr lang="es-MX" sz="1400" dirty="0"/>
                        <a:t>Total V. </a:t>
                      </a:r>
                    </a:p>
                    <a:p>
                      <a:r>
                        <a:rPr lang="es-MX" sz="1400" dirty="0"/>
                        <a:t>Ligeros.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s-MX" sz="1400" dirty="0"/>
                        <a:t>Total V. </a:t>
                      </a:r>
                    </a:p>
                    <a:p>
                      <a:r>
                        <a:rPr lang="es-MX" sz="1400" dirty="0"/>
                        <a:t>P. 6R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s-MX" sz="1400" dirty="0"/>
                        <a:t>Total V.</a:t>
                      </a:r>
                    </a:p>
                    <a:p>
                      <a:r>
                        <a:rPr lang="es-MX" sz="1400" dirty="0"/>
                        <a:t>P. 12+R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786399604"/>
                  </a:ext>
                </a:extLst>
              </a:tr>
              <a:tr h="1057496">
                <a:tc>
                  <a:txBody>
                    <a:bodyPr/>
                    <a:lstStyle/>
                    <a:p>
                      <a:endParaRPr lang="es-MX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endParaRPr lang="es-MX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endParaRPr lang="es-MX" sz="1400" dirty="0"/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913764053"/>
                  </a:ext>
                </a:extLst>
              </a:tr>
            </a:tbl>
          </a:graphicData>
        </a:graphic>
      </p:graphicFrame>
      <p:sp>
        <p:nvSpPr>
          <p:cNvPr id="8" name="CuadroTexto 7">
            <a:extLst>
              <a:ext uri="{FF2B5EF4-FFF2-40B4-BE49-F238E27FC236}">
                <a16:creationId xmlns:a16="http://schemas.microsoft.com/office/drawing/2014/main" id="{3D31B0A1-0ABF-489D-B23E-5CB1D966913A}"/>
              </a:ext>
            </a:extLst>
          </p:cNvPr>
          <p:cNvSpPr txBox="1"/>
          <p:nvPr/>
        </p:nvSpPr>
        <p:spPr>
          <a:xfrm>
            <a:off x="3380593" y="454513"/>
            <a:ext cx="3615267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350" b="1" dirty="0"/>
              <a:t>Velocidad del viento:</a:t>
            </a:r>
          </a:p>
          <a:p>
            <a:r>
              <a:rPr lang="es-MX" sz="1350" b="1" dirty="0"/>
              <a:t>Temperatura:</a:t>
            </a:r>
          </a:p>
        </p:txBody>
      </p:sp>
      <p:sp>
        <p:nvSpPr>
          <p:cNvPr id="10" name="Elipse 9">
            <a:extLst>
              <a:ext uri="{FF2B5EF4-FFF2-40B4-BE49-F238E27FC236}">
                <a16:creationId xmlns:a16="http://schemas.microsoft.com/office/drawing/2014/main" id="{A696EFD7-79B3-40A6-B8EB-4B2AE14B9227}"/>
              </a:ext>
            </a:extLst>
          </p:cNvPr>
          <p:cNvSpPr/>
          <p:nvPr/>
        </p:nvSpPr>
        <p:spPr>
          <a:xfrm>
            <a:off x="3841103" y="1271548"/>
            <a:ext cx="702734" cy="651933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sz="1350"/>
          </a:p>
        </p:txBody>
      </p:sp>
      <p:sp>
        <p:nvSpPr>
          <p:cNvPr id="12" name="Rectángulo 11">
            <a:extLst>
              <a:ext uri="{FF2B5EF4-FFF2-40B4-BE49-F238E27FC236}">
                <a16:creationId xmlns:a16="http://schemas.microsoft.com/office/drawing/2014/main" id="{79840368-F1CA-410E-A259-8AB5E8120585}"/>
              </a:ext>
            </a:extLst>
          </p:cNvPr>
          <p:cNvSpPr/>
          <p:nvPr/>
        </p:nvSpPr>
        <p:spPr>
          <a:xfrm>
            <a:off x="5141107" y="1287788"/>
            <a:ext cx="1669774" cy="651933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sz="1350" dirty="0"/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F7767A3B-E6E3-4954-BED4-A98F0B1D303E}"/>
              </a:ext>
            </a:extLst>
          </p:cNvPr>
          <p:cNvSpPr txBox="1"/>
          <p:nvPr/>
        </p:nvSpPr>
        <p:spPr>
          <a:xfrm>
            <a:off x="3792605" y="973321"/>
            <a:ext cx="113803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350" dirty="0"/>
              <a:t>Fracción</a:t>
            </a:r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5F941283-3A36-4CBA-BB2C-3DA79F8390D4}"/>
              </a:ext>
            </a:extLst>
          </p:cNvPr>
          <p:cNvSpPr txBox="1"/>
          <p:nvPr/>
        </p:nvSpPr>
        <p:spPr>
          <a:xfrm>
            <a:off x="5502687" y="964141"/>
            <a:ext cx="765313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350" dirty="0"/>
              <a:t>Símbolo</a:t>
            </a:r>
          </a:p>
        </p:txBody>
      </p:sp>
      <p:graphicFrame>
        <p:nvGraphicFramePr>
          <p:cNvPr id="15" name="Tabla 14">
            <a:extLst>
              <a:ext uri="{FF2B5EF4-FFF2-40B4-BE49-F238E27FC236}">
                <a16:creationId xmlns:a16="http://schemas.microsoft.com/office/drawing/2014/main" id="{9745C9D2-4D61-4AA0-A8E7-C620CCAA97C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05403819"/>
              </p:ext>
            </p:extLst>
          </p:nvPr>
        </p:nvGraphicFramePr>
        <p:xfrm>
          <a:off x="4929809" y="2497791"/>
          <a:ext cx="3335871" cy="297869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1111957">
                  <a:extLst>
                    <a:ext uri="{9D8B030D-6E8A-4147-A177-3AD203B41FA5}">
                      <a16:colId xmlns:a16="http://schemas.microsoft.com/office/drawing/2014/main" val="1555769208"/>
                    </a:ext>
                  </a:extLst>
                </a:gridCol>
                <a:gridCol w="1111957">
                  <a:extLst>
                    <a:ext uri="{9D8B030D-6E8A-4147-A177-3AD203B41FA5}">
                      <a16:colId xmlns:a16="http://schemas.microsoft.com/office/drawing/2014/main" val="2202724879"/>
                    </a:ext>
                  </a:extLst>
                </a:gridCol>
                <a:gridCol w="1111957">
                  <a:extLst>
                    <a:ext uri="{9D8B030D-6E8A-4147-A177-3AD203B41FA5}">
                      <a16:colId xmlns:a16="http://schemas.microsoft.com/office/drawing/2014/main" val="2255202043"/>
                    </a:ext>
                  </a:extLst>
                </a:gridCol>
              </a:tblGrid>
              <a:tr h="297869">
                <a:tc>
                  <a:txBody>
                    <a:bodyPr/>
                    <a:lstStyle/>
                    <a:p>
                      <a:r>
                        <a:rPr lang="es-MX" sz="1400" dirty="0"/>
                        <a:t>Nublado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s-MX" sz="1400" dirty="0"/>
                        <a:t>Parcialmente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s-MX" sz="1400" dirty="0"/>
                        <a:t>Despejado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3356318172"/>
                  </a:ext>
                </a:extLst>
              </a:tr>
            </a:tbl>
          </a:graphicData>
        </a:graphic>
      </p:graphicFrame>
      <p:sp>
        <p:nvSpPr>
          <p:cNvPr id="16" name="CuadroTexto 15">
            <a:extLst>
              <a:ext uri="{FF2B5EF4-FFF2-40B4-BE49-F238E27FC236}">
                <a16:creationId xmlns:a16="http://schemas.microsoft.com/office/drawing/2014/main" id="{8BF4D76A-4A9E-4350-8AA0-8C52CBE862DB}"/>
              </a:ext>
            </a:extLst>
          </p:cNvPr>
          <p:cNvSpPr txBox="1"/>
          <p:nvPr/>
        </p:nvSpPr>
        <p:spPr>
          <a:xfrm>
            <a:off x="5141107" y="2232685"/>
            <a:ext cx="2594113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350" dirty="0"/>
              <a:t>Condición:</a:t>
            </a:r>
          </a:p>
        </p:txBody>
      </p:sp>
      <p:sp>
        <p:nvSpPr>
          <p:cNvPr id="17" name="Rectángulo 16">
            <a:extLst>
              <a:ext uri="{FF2B5EF4-FFF2-40B4-BE49-F238E27FC236}">
                <a16:creationId xmlns:a16="http://schemas.microsoft.com/office/drawing/2014/main" id="{629BAF28-ECB6-4D63-A3CF-09633BA4604F}"/>
              </a:ext>
            </a:extLst>
          </p:cNvPr>
          <p:cNvSpPr/>
          <p:nvPr/>
        </p:nvSpPr>
        <p:spPr>
          <a:xfrm>
            <a:off x="7156174" y="1273403"/>
            <a:ext cx="1321904" cy="651933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sz="1350"/>
          </a:p>
        </p:txBody>
      </p:sp>
      <p:sp>
        <p:nvSpPr>
          <p:cNvPr id="18" name="CuadroTexto 17">
            <a:extLst>
              <a:ext uri="{FF2B5EF4-FFF2-40B4-BE49-F238E27FC236}">
                <a16:creationId xmlns:a16="http://schemas.microsoft.com/office/drawing/2014/main" id="{45A92F34-8F65-479B-A171-D7C4D0CDE23E}"/>
              </a:ext>
            </a:extLst>
          </p:cNvPr>
          <p:cNvSpPr txBox="1"/>
          <p:nvPr/>
        </p:nvSpPr>
        <p:spPr>
          <a:xfrm>
            <a:off x="7365817" y="916882"/>
            <a:ext cx="1028516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350" dirty="0"/>
              <a:t>Código</a:t>
            </a:r>
          </a:p>
        </p:txBody>
      </p:sp>
      <p:sp>
        <p:nvSpPr>
          <p:cNvPr id="20" name="CuadroTexto 19">
            <a:extLst>
              <a:ext uri="{FF2B5EF4-FFF2-40B4-BE49-F238E27FC236}">
                <a16:creationId xmlns:a16="http://schemas.microsoft.com/office/drawing/2014/main" id="{B45F57B9-0DF4-4679-B4B9-FD5865E2D795}"/>
              </a:ext>
            </a:extLst>
          </p:cNvPr>
          <p:cNvSpPr txBox="1"/>
          <p:nvPr/>
        </p:nvSpPr>
        <p:spPr>
          <a:xfrm>
            <a:off x="5384800" y="786226"/>
            <a:ext cx="3962033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350" b="1" dirty="0"/>
              <a:t>Nubosidad</a:t>
            </a:r>
          </a:p>
        </p:txBody>
      </p:sp>
      <p:sp>
        <p:nvSpPr>
          <p:cNvPr id="21" name="CuadroTexto 20">
            <a:extLst>
              <a:ext uri="{FF2B5EF4-FFF2-40B4-BE49-F238E27FC236}">
                <a16:creationId xmlns:a16="http://schemas.microsoft.com/office/drawing/2014/main" id="{695F270C-CAF0-4A01-866A-C8211EDE8979}"/>
              </a:ext>
            </a:extLst>
          </p:cNvPr>
          <p:cNvSpPr txBox="1"/>
          <p:nvPr/>
        </p:nvSpPr>
        <p:spPr>
          <a:xfrm>
            <a:off x="6123792" y="194749"/>
            <a:ext cx="3962033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350" b="1" dirty="0"/>
              <a:t>Flujo Vehicular: </a:t>
            </a:r>
            <a:r>
              <a:rPr lang="es-MX" sz="1350" dirty="0"/>
              <a:t>Ligero/medio/alto</a:t>
            </a:r>
          </a:p>
        </p:txBody>
      </p:sp>
      <p:sp>
        <p:nvSpPr>
          <p:cNvPr id="23" name="CuadroTexto 22">
            <a:extLst>
              <a:ext uri="{FF2B5EF4-FFF2-40B4-BE49-F238E27FC236}">
                <a16:creationId xmlns:a16="http://schemas.microsoft.com/office/drawing/2014/main" id="{DEBAD517-D04A-4255-9F74-506C610607DB}"/>
              </a:ext>
            </a:extLst>
          </p:cNvPr>
          <p:cNvSpPr txBox="1"/>
          <p:nvPr/>
        </p:nvSpPr>
        <p:spPr>
          <a:xfrm>
            <a:off x="4543837" y="3043858"/>
            <a:ext cx="395651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350" dirty="0"/>
              <a:t>	                  </a:t>
            </a:r>
            <a:r>
              <a:rPr lang="es-MX" sz="1350" b="1" dirty="0"/>
              <a:t>Totales de vehículos</a:t>
            </a:r>
            <a:r>
              <a:rPr lang="es-MX" sz="1350" dirty="0"/>
              <a:t>:</a:t>
            </a:r>
          </a:p>
        </p:txBody>
      </p:sp>
      <p:sp>
        <p:nvSpPr>
          <p:cNvPr id="24" name="CuadroTexto 23">
            <a:extLst>
              <a:ext uri="{FF2B5EF4-FFF2-40B4-BE49-F238E27FC236}">
                <a16:creationId xmlns:a16="http://schemas.microsoft.com/office/drawing/2014/main" id="{30B61F81-DBC0-43E1-B4E3-7D610220746E}"/>
              </a:ext>
            </a:extLst>
          </p:cNvPr>
          <p:cNvSpPr txBox="1"/>
          <p:nvPr/>
        </p:nvSpPr>
        <p:spPr>
          <a:xfrm>
            <a:off x="4183268" y="4965082"/>
            <a:ext cx="777464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350" b="1" dirty="0"/>
              <a:t>Notas</a:t>
            </a:r>
            <a:r>
              <a:rPr lang="es-MX" sz="1350" dirty="0"/>
              <a:t>:</a:t>
            </a:r>
          </a:p>
        </p:txBody>
      </p:sp>
      <p:pic>
        <p:nvPicPr>
          <p:cNvPr id="25" name="Imagen 24">
            <a:extLst>
              <a:ext uri="{FF2B5EF4-FFF2-40B4-BE49-F238E27FC236}">
                <a16:creationId xmlns:a16="http://schemas.microsoft.com/office/drawing/2014/main" id="{1C01519F-0C17-49B4-9D97-E08D1AE81F8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198" t="63441" r="4426" b="1"/>
          <a:stretch/>
        </p:blipFill>
        <p:spPr>
          <a:xfrm>
            <a:off x="450573" y="5301490"/>
            <a:ext cx="8348869" cy="11976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4480889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137</TotalTime>
  <Words>77</Words>
  <Application>Microsoft Office PowerPoint</Application>
  <PresentationFormat>Presentación en pantalla (4:3)</PresentationFormat>
  <Paragraphs>40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Tema de Office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HP</dc:creator>
  <cp:lastModifiedBy>HP</cp:lastModifiedBy>
  <cp:revision>15</cp:revision>
  <dcterms:created xsi:type="dcterms:W3CDTF">2019-10-14T18:50:12Z</dcterms:created>
  <dcterms:modified xsi:type="dcterms:W3CDTF">2019-10-22T17:58:27Z</dcterms:modified>
</cp:coreProperties>
</file>