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2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CD5A-BF66-4CB2-BBAA-743761BD070B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BF4F3-C914-4843-93A9-2DEAFD55DF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5659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CD5A-BF66-4CB2-BBAA-743761BD070B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BF4F3-C914-4843-93A9-2DEAFD55DF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163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CD5A-BF66-4CB2-BBAA-743761BD070B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BF4F3-C914-4843-93A9-2DEAFD55DF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49887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CD5A-BF66-4CB2-BBAA-743761BD070B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BF4F3-C914-4843-93A9-2DEAFD55DF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40278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CD5A-BF66-4CB2-BBAA-743761BD070B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BF4F3-C914-4843-93A9-2DEAFD55DF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1848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CD5A-BF66-4CB2-BBAA-743761BD070B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BF4F3-C914-4843-93A9-2DEAFD55DF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11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CD5A-BF66-4CB2-BBAA-743761BD070B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BF4F3-C914-4843-93A9-2DEAFD55DF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86495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CD5A-BF66-4CB2-BBAA-743761BD070B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BF4F3-C914-4843-93A9-2DEAFD55DF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790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CD5A-BF66-4CB2-BBAA-743761BD070B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BF4F3-C914-4843-93A9-2DEAFD55DF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8531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CD5A-BF66-4CB2-BBAA-743761BD070B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BF4F3-C914-4843-93A9-2DEAFD55DF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530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CD5A-BF66-4CB2-BBAA-743761BD070B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BF4F3-C914-4843-93A9-2DEAFD55DF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714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2CD5A-BF66-4CB2-BBAA-743761BD070B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BF4F3-C914-4843-93A9-2DEAFD55DF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174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E57F72-0B4A-481C-A139-76F06287E05C}"/>
              </a:ext>
            </a:extLst>
          </p:cNvPr>
          <p:cNvSpPr txBox="1"/>
          <p:nvPr/>
        </p:nvSpPr>
        <p:spPr>
          <a:xfrm>
            <a:off x="230070" y="207856"/>
            <a:ext cx="3420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/>
              <a:t>Calle:</a:t>
            </a:r>
          </a:p>
          <a:p>
            <a:r>
              <a:rPr lang="es-MX" sz="1200" b="1" dirty="0"/>
              <a:t>Fecha:</a:t>
            </a:r>
          </a:p>
          <a:p>
            <a:r>
              <a:rPr lang="es-MX" sz="1200" b="1" dirty="0"/>
              <a:t>Hora:</a:t>
            </a:r>
          </a:p>
          <a:p>
            <a:r>
              <a:rPr lang="es-MX" sz="1200" b="1" dirty="0"/>
              <a:t>Observador</a:t>
            </a:r>
            <a:r>
              <a:rPr lang="es-MX" sz="1200" dirty="0"/>
              <a:t>: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96CD29E9-418B-44FD-89D7-E23ED3ED1A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282932"/>
              </p:ext>
            </p:extLst>
          </p:nvPr>
        </p:nvGraphicFramePr>
        <p:xfrm>
          <a:off x="194361" y="1118403"/>
          <a:ext cx="3313415" cy="3830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821">
                  <a:extLst>
                    <a:ext uri="{9D8B030D-6E8A-4147-A177-3AD203B41FA5}">
                      <a16:colId xmlns:a16="http://schemas.microsoft.com/office/drawing/2014/main" val="2818831945"/>
                    </a:ext>
                  </a:extLst>
                </a:gridCol>
                <a:gridCol w="944217">
                  <a:extLst>
                    <a:ext uri="{9D8B030D-6E8A-4147-A177-3AD203B41FA5}">
                      <a16:colId xmlns:a16="http://schemas.microsoft.com/office/drawing/2014/main" val="1408046369"/>
                    </a:ext>
                  </a:extLst>
                </a:gridCol>
                <a:gridCol w="974035">
                  <a:extLst>
                    <a:ext uri="{9D8B030D-6E8A-4147-A177-3AD203B41FA5}">
                      <a16:colId xmlns:a16="http://schemas.microsoft.com/office/drawing/2014/main" val="341037162"/>
                    </a:ext>
                  </a:extLst>
                </a:gridCol>
                <a:gridCol w="857342">
                  <a:extLst>
                    <a:ext uri="{9D8B030D-6E8A-4147-A177-3AD203B41FA5}">
                      <a16:colId xmlns:a16="http://schemas.microsoft.com/office/drawing/2014/main" val="3278095862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es-MX" sz="1400" dirty="0" err="1"/>
                        <a:t>Num</a:t>
                      </a:r>
                      <a:r>
                        <a:rPr lang="es-MX" sz="1400" dirty="0"/>
                        <a:t>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Tiempo Ligero.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Tiempo</a:t>
                      </a:r>
                    </a:p>
                    <a:p>
                      <a:r>
                        <a:rPr lang="es-MX" sz="1400" dirty="0"/>
                        <a:t>P 6R.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Tiempo</a:t>
                      </a:r>
                    </a:p>
                    <a:p>
                      <a:r>
                        <a:rPr lang="es-MX" sz="1400" dirty="0"/>
                        <a:t>P 12+R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94688995"/>
                  </a:ext>
                </a:extLst>
              </a:tr>
              <a:tr h="317261">
                <a:tc>
                  <a:txBody>
                    <a:bodyPr/>
                    <a:lstStyle/>
                    <a:p>
                      <a:r>
                        <a:rPr lang="es-MX" sz="1400" b="1" dirty="0"/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686239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s-MX" sz="1400" b="1" dirty="0"/>
                        <a:t>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3477644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s-MX" sz="1400" b="1" dirty="0"/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2018888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s-MX" sz="1400" b="1" dirty="0"/>
                        <a:t>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820573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s-MX" sz="1400" b="1" dirty="0"/>
                        <a:t>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5441378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s-MX" sz="1400" b="1" dirty="0"/>
                        <a:t>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3056791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s-MX" sz="1400" b="1" dirty="0"/>
                        <a:t>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0446917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s-MX" sz="1400" b="1" dirty="0"/>
                        <a:t>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8756627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s-MX" sz="1400" b="1" dirty="0"/>
                        <a:t>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277345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s-MX" sz="1400" b="1" dirty="0"/>
                        <a:t>10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9410718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s-MX" sz="1400" b="1" dirty="0"/>
                        <a:t>AVG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91059153"/>
                  </a:ext>
                </a:extLst>
              </a:tr>
            </a:tbl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764C84E2-CEB7-40A8-8C73-4BF918A9A2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075361"/>
              </p:ext>
            </p:extLst>
          </p:nvPr>
        </p:nvGraphicFramePr>
        <p:xfrm>
          <a:off x="4820478" y="3343940"/>
          <a:ext cx="3657600" cy="1619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161330088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03016356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527351106"/>
                    </a:ext>
                  </a:extLst>
                </a:gridCol>
              </a:tblGrid>
              <a:tr h="562288">
                <a:tc>
                  <a:txBody>
                    <a:bodyPr/>
                    <a:lstStyle/>
                    <a:p>
                      <a:r>
                        <a:rPr lang="es-MX" sz="1400" dirty="0"/>
                        <a:t>Total V. </a:t>
                      </a:r>
                    </a:p>
                    <a:p>
                      <a:r>
                        <a:rPr lang="es-MX" sz="1400" dirty="0"/>
                        <a:t>Ligeros.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Total V. </a:t>
                      </a:r>
                    </a:p>
                    <a:p>
                      <a:r>
                        <a:rPr lang="es-MX" sz="1400" dirty="0"/>
                        <a:t>P. 6R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Total V.</a:t>
                      </a:r>
                    </a:p>
                    <a:p>
                      <a:r>
                        <a:rPr lang="es-MX" sz="1400" dirty="0"/>
                        <a:t>P. 12+R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86399604"/>
                  </a:ext>
                </a:extLst>
              </a:tr>
              <a:tr h="1057496"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13764053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D31B0A1-0ABF-489D-B23E-5CB1D966913A}"/>
              </a:ext>
            </a:extLst>
          </p:cNvPr>
          <p:cNvSpPr txBox="1"/>
          <p:nvPr/>
        </p:nvSpPr>
        <p:spPr>
          <a:xfrm>
            <a:off x="3380593" y="454513"/>
            <a:ext cx="36152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b="1" dirty="0"/>
              <a:t>Velocidad del viento:</a:t>
            </a:r>
          </a:p>
          <a:p>
            <a:r>
              <a:rPr lang="es-MX" sz="1350" b="1" dirty="0"/>
              <a:t>Temperatura: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A696EFD7-79B3-40A6-B8EB-4B2AE14B9227}"/>
              </a:ext>
            </a:extLst>
          </p:cNvPr>
          <p:cNvSpPr/>
          <p:nvPr/>
        </p:nvSpPr>
        <p:spPr>
          <a:xfrm>
            <a:off x="3841103" y="1271548"/>
            <a:ext cx="702734" cy="65193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35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9840368-F1CA-410E-A259-8AB5E8120585}"/>
              </a:ext>
            </a:extLst>
          </p:cNvPr>
          <p:cNvSpPr/>
          <p:nvPr/>
        </p:nvSpPr>
        <p:spPr>
          <a:xfrm>
            <a:off x="5141107" y="1287788"/>
            <a:ext cx="1669774" cy="6519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35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7767A3B-E6E3-4954-BED4-A98F0B1D303E}"/>
              </a:ext>
            </a:extLst>
          </p:cNvPr>
          <p:cNvSpPr txBox="1"/>
          <p:nvPr/>
        </p:nvSpPr>
        <p:spPr>
          <a:xfrm>
            <a:off x="3792605" y="973321"/>
            <a:ext cx="113803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dirty="0"/>
              <a:t>Fracción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F941283-3A36-4CBA-BB2C-3DA79F8390D4}"/>
              </a:ext>
            </a:extLst>
          </p:cNvPr>
          <p:cNvSpPr txBox="1"/>
          <p:nvPr/>
        </p:nvSpPr>
        <p:spPr>
          <a:xfrm>
            <a:off x="5502687" y="964141"/>
            <a:ext cx="7653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dirty="0"/>
              <a:t>Símbolo</a:t>
            </a:r>
          </a:p>
        </p:txBody>
      </p:sp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9745C9D2-4D61-4AA0-A8E7-C620CCAA97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403819"/>
              </p:ext>
            </p:extLst>
          </p:nvPr>
        </p:nvGraphicFramePr>
        <p:xfrm>
          <a:off x="4929809" y="2497791"/>
          <a:ext cx="3335871" cy="297869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11957">
                  <a:extLst>
                    <a:ext uri="{9D8B030D-6E8A-4147-A177-3AD203B41FA5}">
                      <a16:colId xmlns:a16="http://schemas.microsoft.com/office/drawing/2014/main" val="1555769208"/>
                    </a:ext>
                  </a:extLst>
                </a:gridCol>
                <a:gridCol w="1111957">
                  <a:extLst>
                    <a:ext uri="{9D8B030D-6E8A-4147-A177-3AD203B41FA5}">
                      <a16:colId xmlns:a16="http://schemas.microsoft.com/office/drawing/2014/main" val="2202724879"/>
                    </a:ext>
                  </a:extLst>
                </a:gridCol>
                <a:gridCol w="1111957">
                  <a:extLst>
                    <a:ext uri="{9D8B030D-6E8A-4147-A177-3AD203B41FA5}">
                      <a16:colId xmlns:a16="http://schemas.microsoft.com/office/drawing/2014/main" val="2255202043"/>
                    </a:ext>
                  </a:extLst>
                </a:gridCol>
              </a:tblGrid>
              <a:tr h="297869">
                <a:tc>
                  <a:txBody>
                    <a:bodyPr/>
                    <a:lstStyle/>
                    <a:p>
                      <a:r>
                        <a:rPr lang="es-MX" sz="1400" dirty="0"/>
                        <a:t>Nublado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Parcialmente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Despejado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56318172"/>
                  </a:ext>
                </a:extLst>
              </a:tr>
            </a:tbl>
          </a:graphicData>
        </a:graphic>
      </p:graphicFrame>
      <p:sp>
        <p:nvSpPr>
          <p:cNvPr id="16" name="CuadroTexto 15">
            <a:extLst>
              <a:ext uri="{FF2B5EF4-FFF2-40B4-BE49-F238E27FC236}">
                <a16:creationId xmlns:a16="http://schemas.microsoft.com/office/drawing/2014/main" id="{8BF4D76A-4A9E-4350-8AA0-8C52CBE862DB}"/>
              </a:ext>
            </a:extLst>
          </p:cNvPr>
          <p:cNvSpPr txBox="1"/>
          <p:nvPr/>
        </p:nvSpPr>
        <p:spPr>
          <a:xfrm>
            <a:off x="5141107" y="2232685"/>
            <a:ext cx="25941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50" dirty="0"/>
              <a:t>Condición: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29BAF28-ECB6-4D63-A3CF-09633BA4604F}"/>
              </a:ext>
            </a:extLst>
          </p:cNvPr>
          <p:cNvSpPr/>
          <p:nvPr/>
        </p:nvSpPr>
        <p:spPr>
          <a:xfrm>
            <a:off x="7156174" y="1273403"/>
            <a:ext cx="1321904" cy="6519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35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5A92F34-8F65-479B-A171-D7C4D0CDE23E}"/>
              </a:ext>
            </a:extLst>
          </p:cNvPr>
          <p:cNvSpPr txBox="1"/>
          <p:nvPr/>
        </p:nvSpPr>
        <p:spPr>
          <a:xfrm>
            <a:off x="7365817" y="916882"/>
            <a:ext cx="102851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dirty="0"/>
              <a:t>Código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45F57B9-0DF4-4679-B4B9-FD5865E2D795}"/>
              </a:ext>
            </a:extLst>
          </p:cNvPr>
          <p:cNvSpPr txBox="1"/>
          <p:nvPr/>
        </p:nvSpPr>
        <p:spPr>
          <a:xfrm>
            <a:off x="5384800" y="786226"/>
            <a:ext cx="396203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b="1" dirty="0"/>
              <a:t>Nubosidad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95F270C-CAF0-4A01-866A-C8211EDE8979}"/>
              </a:ext>
            </a:extLst>
          </p:cNvPr>
          <p:cNvSpPr txBox="1"/>
          <p:nvPr/>
        </p:nvSpPr>
        <p:spPr>
          <a:xfrm>
            <a:off x="6123792" y="194749"/>
            <a:ext cx="396203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b="1" dirty="0"/>
              <a:t>Flujo Vehicular: </a:t>
            </a:r>
            <a:r>
              <a:rPr lang="es-MX" sz="1350" dirty="0"/>
              <a:t>Ligero/medio/alto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EBAD517-D04A-4255-9F74-506C610607DB}"/>
              </a:ext>
            </a:extLst>
          </p:cNvPr>
          <p:cNvSpPr txBox="1"/>
          <p:nvPr/>
        </p:nvSpPr>
        <p:spPr>
          <a:xfrm>
            <a:off x="4543837" y="3043858"/>
            <a:ext cx="39565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dirty="0"/>
              <a:t>	                  </a:t>
            </a:r>
            <a:r>
              <a:rPr lang="es-MX" sz="1350" b="1" dirty="0"/>
              <a:t>Totales de vehículos</a:t>
            </a:r>
            <a:r>
              <a:rPr lang="es-MX" sz="1350" dirty="0"/>
              <a:t>: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0B61F81-DBC0-43E1-B4E3-7D610220746E}"/>
              </a:ext>
            </a:extLst>
          </p:cNvPr>
          <p:cNvSpPr txBox="1"/>
          <p:nvPr/>
        </p:nvSpPr>
        <p:spPr>
          <a:xfrm>
            <a:off x="4183268" y="4965082"/>
            <a:ext cx="77746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b="1" dirty="0"/>
              <a:t>Notas</a:t>
            </a:r>
            <a:r>
              <a:rPr lang="es-MX" sz="1350" dirty="0"/>
              <a:t>: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1C01519F-0C17-49B4-9D97-E08D1AE81F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8" t="63441" r="4426" b="1"/>
          <a:stretch/>
        </p:blipFill>
        <p:spPr>
          <a:xfrm>
            <a:off x="450573" y="5301490"/>
            <a:ext cx="8348869" cy="119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4808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</TotalTime>
  <Words>77</Words>
  <Application>Microsoft Office PowerPoint</Application>
  <PresentationFormat>Presentación en pantalla (4:3)</PresentationFormat>
  <Paragraphs>40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HP</cp:lastModifiedBy>
  <cp:revision>15</cp:revision>
  <dcterms:created xsi:type="dcterms:W3CDTF">2019-10-14T18:50:12Z</dcterms:created>
  <dcterms:modified xsi:type="dcterms:W3CDTF">2019-10-22T17:58:27Z</dcterms:modified>
</cp:coreProperties>
</file>