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660" y="60"/>
      </p:cViewPr>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879FDA-372A-49F2-A44B-C4EA83F21AD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384BEAE-DCC4-4FD7-9736-E941CF817F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FD744B3E-1784-4F2E-893A-BA72DF1F4E4F}"/>
              </a:ext>
            </a:extLst>
          </p:cNvPr>
          <p:cNvSpPr>
            <a:spLocks noGrp="1"/>
          </p:cNvSpPr>
          <p:nvPr>
            <p:ph type="dt" sz="half" idx="10"/>
          </p:nvPr>
        </p:nvSpPr>
        <p:spPr/>
        <p:txBody>
          <a:bodyPr/>
          <a:lstStyle/>
          <a:p>
            <a:fld id="{A656047D-CB6D-43DC-B8B2-0A665E97F665}" type="datetimeFigureOut">
              <a:rPr lang="es-MX" smtClean="0"/>
              <a:t>04/02/2021</a:t>
            </a:fld>
            <a:endParaRPr lang="es-MX"/>
          </a:p>
        </p:txBody>
      </p:sp>
      <p:sp>
        <p:nvSpPr>
          <p:cNvPr id="5" name="Marcador de pie de página 4">
            <a:extLst>
              <a:ext uri="{FF2B5EF4-FFF2-40B4-BE49-F238E27FC236}">
                <a16:creationId xmlns:a16="http://schemas.microsoft.com/office/drawing/2014/main" id="{BEC181F4-5BF9-469D-B976-C1C8426927F1}"/>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1F1C59F2-7920-45EB-8DDA-2632033DEE1D}"/>
              </a:ext>
            </a:extLst>
          </p:cNvPr>
          <p:cNvSpPr>
            <a:spLocks noGrp="1"/>
          </p:cNvSpPr>
          <p:nvPr>
            <p:ph type="sldNum" sz="quarter" idx="12"/>
          </p:nvPr>
        </p:nvSpPr>
        <p:spPr/>
        <p:txBody>
          <a:bodyPr/>
          <a:lstStyle/>
          <a:p>
            <a:fld id="{3744F8D0-ADF6-4C4E-827A-33468DAAB5D5}" type="slidenum">
              <a:rPr lang="es-MX" smtClean="0"/>
              <a:t>‹Nº›</a:t>
            </a:fld>
            <a:endParaRPr lang="es-MX"/>
          </a:p>
        </p:txBody>
      </p:sp>
    </p:spTree>
    <p:extLst>
      <p:ext uri="{BB962C8B-B14F-4D97-AF65-F5344CB8AC3E}">
        <p14:creationId xmlns:p14="http://schemas.microsoft.com/office/powerpoint/2010/main" val="2932501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7824E4-5E2E-4040-A992-95342C3A48EF}"/>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B608F401-6138-4E04-92CC-C6CB79A813E6}"/>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C4425C8F-CBEE-4EC4-B963-6DE013222BBC}"/>
              </a:ext>
            </a:extLst>
          </p:cNvPr>
          <p:cNvSpPr>
            <a:spLocks noGrp="1"/>
          </p:cNvSpPr>
          <p:nvPr>
            <p:ph type="dt" sz="half" idx="10"/>
          </p:nvPr>
        </p:nvSpPr>
        <p:spPr/>
        <p:txBody>
          <a:bodyPr/>
          <a:lstStyle/>
          <a:p>
            <a:fld id="{A656047D-CB6D-43DC-B8B2-0A665E97F665}" type="datetimeFigureOut">
              <a:rPr lang="es-MX" smtClean="0"/>
              <a:t>04/02/2021</a:t>
            </a:fld>
            <a:endParaRPr lang="es-MX"/>
          </a:p>
        </p:txBody>
      </p:sp>
      <p:sp>
        <p:nvSpPr>
          <p:cNvPr id="5" name="Marcador de pie de página 4">
            <a:extLst>
              <a:ext uri="{FF2B5EF4-FFF2-40B4-BE49-F238E27FC236}">
                <a16:creationId xmlns:a16="http://schemas.microsoft.com/office/drawing/2014/main" id="{65B7DF99-8C5D-4BA0-90DD-5E9D56946F3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5F2F899D-960E-4B96-B01C-BF0F287C1C83}"/>
              </a:ext>
            </a:extLst>
          </p:cNvPr>
          <p:cNvSpPr>
            <a:spLocks noGrp="1"/>
          </p:cNvSpPr>
          <p:nvPr>
            <p:ph type="sldNum" sz="quarter" idx="12"/>
          </p:nvPr>
        </p:nvSpPr>
        <p:spPr/>
        <p:txBody>
          <a:bodyPr/>
          <a:lstStyle/>
          <a:p>
            <a:fld id="{3744F8D0-ADF6-4C4E-827A-33468DAAB5D5}" type="slidenum">
              <a:rPr lang="es-MX" smtClean="0"/>
              <a:t>‹Nº›</a:t>
            </a:fld>
            <a:endParaRPr lang="es-MX"/>
          </a:p>
        </p:txBody>
      </p:sp>
    </p:spTree>
    <p:extLst>
      <p:ext uri="{BB962C8B-B14F-4D97-AF65-F5344CB8AC3E}">
        <p14:creationId xmlns:p14="http://schemas.microsoft.com/office/powerpoint/2010/main" val="3159860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D318F75-0BAE-4E79-9612-EF4F848A6623}"/>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5359969F-2EF2-4E7B-AD0A-45604C2DBCDF}"/>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5DCE6EEA-F766-4549-AA54-6780494C680A}"/>
              </a:ext>
            </a:extLst>
          </p:cNvPr>
          <p:cNvSpPr>
            <a:spLocks noGrp="1"/>
          </p:cNvSpPr>
          <p:nvPr>
            <p:ph type="dt" sz="half" idx="10"/>
          </p:nvPr>
        </p:nvSpPr>
        <p:spPr/>
        <p:txBody>
          <a:bodyPr/>
          <a:lstStyle/>
          <a:p>
            <a:fld id="{A656047D-CB6D-43DC-B8B2-0A665E97F665}" type="datetimeFigureOut">
              <a:rPr lang="es-MX" smtClean="0"/>
              <a:t>04/02/2021</a:t>
            </a:fld>
            <a:endParaRPr lang="es-MX"/>
          </a:p>
        </p:txBody>
      </p:sp>
      <p:sp>
        <p:nvSpPr>
          <p:cNvPr id="5" name="Marcador de pie de página 4">
            <a:extLst>
              <a:ext uri="{FF2B5EF4-FFF2-40B4-BE49-F238E27FC236}">
                <a16:creationId xmlns:a16="http://schemas.microsoft.com/office/drawing/2014/main" id="{8096A51B-86A3-4F57-B458-5CFC0415A2D0}"/>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42CEA0C0-1C52-4DF0-8D2C-997EC04A518A}"/>
              </a:ext>
            </a:extLst>
          </p:cNvPr>
          <p:cNvSpPr>
            <a:spLocks noGrp="1"/>
          </p:cNvSpPr>
          <p:nvPr>
            <p:ph type="sldNum" sz="quarter" idx="12"/>
          </p:nvPr>
        </p:nvSpPr>
        <p:spPr/>
        <p:txBody>
          <a:bodyPr/>
          <a:lstStyle/>
          <a:p>
            <a:fld id="{3744F8D0-ADF6-4C4E-827A-33468DAAB5D5}" type="slidenum">
              <a:rPr lang="es-MX" smtClean="0"/>
              <a:t>‹Nº›</a:t>
            </a:fld>
            <a:endParaRPr lang="es-MX"/>
          </a:p>
        </p:txBody>
      </p:sp>
    </p:spTree>
    <p:extLst>
      <p:ext uri="{BB962C8B-B14F-4D97-AF65-F5344CB8AC3E}">
        <p14:creationId xmlns:p14="http://schemas.microsoft.com/office/powerpoint/2010/main" val="1069236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4295C1-7037-44AC-8BBB-CAB9FF679D55}"/>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3DA62CB1-C461-4B93-AF0D-35E1F1032CA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D039D479-3609-497B-A2AA-AFD2C350312F}"/>
              </a:ext>
            </a:extLst>
          </p:cNvPr>
          <p:cNvSpPr>
            <a:spLocks noGrp="1"/>
          </p:cNvSpPr>
          <p:nvPr>
            <p:ph type="dt" sz="half" idx="10"/>
          </p:nvPr>
        </p:nvSpPr>
        <p:spPr/>
        <p:txBody>
          <a:bodyPr/>
          <a:lstStyle/>
          <a:p>
            <a:fld id="{A656047D-CB6D-43DC-B8B2-0A665E97F665}" type="datetimeFigureOut">
              <a:rPr lang="es-MX" smtClean="0"/>
              <a:t>04/02/2021</a:t>
            </a:fld>
            <a:endParaRPr lang="es-MX"/>
          </a:p>
        </p:txBody>
      </p:sp>
      <p:sp>
        <p:nvSpPr>
          <p:cNvPr id="5" name="Marcador de pie de página 4">
            <a:extLst>
              <a:ext uri="{FF2B5EF4-FFF2-40B4-BE49-F238E27FC236}">
                <a16:creationId xmlns:a16="http://schemas.microsoft.com/office/drawing/2014/main" id="{67A2B7DA-92CC-4602-B9E1-BFDEE916381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EB9AF892-5B3F-4909-B790-67065F5E3C2C}"/>
              </a:ext>
            </a:extLst>
          </p:cNvPr>
          <p:cNvSpPr>
            <a:spLocks noGrp="1"/>
          </p:cNvSpPr>
          <p:nvPr>
            <p:ph type="sldNum" sz="quarter" idx="12"/>
          </p:nvPr>
        </p:nvSpPr>
        <p:spPr/>
        <p:txBody>
          <a:bodyPr/>
          <a:lstStyle/>
          <a:p>
            <a:fld id="{3744F8D0-ADF6-4C4E-827A-33468DAAB5D5}" type="slidenum">
              <a:rPr lang="es-MX" smtClean="0"/>
              <a:t>‹Nº›</a:t>
            </a:fld>
            <a:endParaRPr lang="es-MX"/>
          </a:p>
        </p:txBody>
      </p:sp>
    </p:spTree>
    <p:extLst>
      <p:ext uri="{BB962C8B-B14F-4D97-AF65-F5344CB8AC3E}">
        <p14:creationId xmlns:p14="http://schemas.microsoft.com/office/powerpoint/2010/main" val="1409085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49FEFB-94DA-4E16-B528-CDC1F0915DC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E8014560-C04D-4905-B090-CCFB4C9DA99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C96BD7D1-8351-4033-8821-47CA29C96FCF}"/>
              </a:ext>
            </a:extLst>
          </p:cNvPr>
          <p:cNvSpPr>
            <a:spLocks noGrp="1"/>
          </p:cNvSpPr>
          <p:nvPr>
            <p:ph type="dt" sz="half" idx="10"/>
          </p:nvPr>
        </p:nvSpPr>
        <p:spPr/>
        <p:txBody>
          <a:bodyPr/>
          <a:lstStyle/>
          <a:p>
            <a:fld id="{A656047D-CB6D-43DC-B8B2-0A665E97F665}" type="datetimeFigureOut">
              <a:rPr lang="es-MX" smtClean="0"/>
              <a:t>04/02/2021</a:t>
            </a:fld>
            <a:endParaRPr lang="es-MX"/>
          </a:p>
        </p:txBody>
      </p:sp>
      <p:sp>
        <p:nvSpPr>
          <p:cNvPr id="5" name="Marcador de pie de página 4">
            <a:extLst>
              <a:ext uri="{FF2B5EF4-FFF2-40B4-BE49-F238E27FC236}">
                <a16:creationId xmlns:a16="http://schemas.microsoft.com/office/drawing/2014/main" id="{ADC3A57D-5890-4118-AEF4-61B879AC0B9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F4297A6-106B-4FB6-BF6C-5F7895D04680}"/>
              </a:ext>
            </a:extLst>
          </p:cNvPr>
          <p:cNvSpPr>
            <a:spLocks noGrp="1"/>
          </p:cNvSpPr>
          <p:nvPr>
            <p:ph type="sldNum" sz="quarter" idx="12"/>
          </p:nvPr>
        </p:nvSpPr>
        <p:spPr/>
        <p:txBody>
          <a:bodyPr/>
          <a:lstStyle/>
          <a:p>
            <a:fld id="{3744F8D0-ADF6-4C4E-827A-33468DAAB5D5}" type="slidenum">
              <a:rPr lang="es-MX" smtClean="0"/>
              <a:t>‹Nº›</a:t>
            </a:fld>
            <a:endParaRPr lang="es-MX"/>
          </a:p>
        </p:txBody>
      </p:sp>
    </p:spTree>
    <p:extLst>
      <p:ext uri="{BB962C8B-B14F-4D97-AF65-F5344CB8AC3E}">
        <p14:creationId xmlns:p14="http://schemas.microsoft.com/office/powerpoint/2010/main" val="1659353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A3E1C8-51E5-4F05-8D0B-807D5C9B0573}"/>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20C182E6-8B05-4FDC-B1F2-B66623CD78CD}"/>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B08E3FED-52F0-4E28-9736-572A6415B6A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82457B5C-BBFA-461B-8345-DECC6A383CF6}"/>
              </a:ext>
            </a:extLst>
          </p:cNvPr>
          <p:cNvSpPr>
            <a:spLocks noGrp="1"/>
          </p:cNvSpPr>
          <p:nvPr>
            <p:ph type="dt" sz="half" idx="10"/>
          </p:nvPr>
        </p:nvSpPr>
        <p:spPr/>
        <p:txBody>
          <a:bodyPr/>
          <a:lstStyle/>
          <a:p>
            <a:fld id="{A656047D-CB6D-43DC-B8B2-0A665E97F665}" type="datetimeFigureOut">
              <a:rPr lang="es-MX" smtClean="0"/>
              <a:t>04/02/2021</a:t>
            </a:fld>
            <a:endParaRPr lang="es-MX"/>
          </a:p>
        </p:txBody>
      </p:sp>
      <p:sp>
        <p:nvSpPr>
          <p:cNvPr id="6" name="Marcador de pie de página 5">
            <a:extLst>
              <a:ext uri="{FF2B5EF4-FFF2-40B4-BE49-F238E27FC236}">
                <a16:creationId xmlns:a16="http://schemas.microsoft.com/office/drawing/2014/main" id="{067B44E3-9873-477C-8541-0BC3923F7015}"/>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69273271-4A58-44DF-A1AE-4612660853DC}"/>
              </a:ext>
            </a:extLst>
          </p:cNvPr>
          <p:cNvSpPr>
            <a:spLocks noGrp="1"/>
          </p:cNvSpPr>
          <p:nvPr>
            <p:ph type="sldNum" sz="quarter" idx="12"/>
          </p:nvPr>
        </p:nvSpPr>
        <p:spPr/>
        <p:txBody>
          <a:bodyPr/>
          <a:lstStyle/>
          <a:p>
            <a:fld id="{3744F8D0-ADF6-4C4E-827A-33468DAAB5D5}" type="slidenum">
              <a:rPr lang="es-MX" smtClean="0"/>
              <a:t>‹Nº›</a:t>
            </a:fld>
            <a:endParaRPr lang="es-MX"/>
          </a:p>
        </p:txBody>
      </p:sp>
    </p:spTree>
    <p:extLst>
      <p:ext uri="{BB962C8B-B14F-4D97-AF65-F5344CB8AC3E}">
        <p14:creationId xmlns:p14="http://schemas.microsoft.com/office/powerpoint/2010/main" val="4202522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B45506-946E-4705-B812-47DB728797E3}"/>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7089D96F-F25B-4AF1-9B60-2D20D1E8DA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1AED362-CA9E-4FC8-922E-D274507107CC}"/>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3D80D9AD-72A3-4413-ABFE-3B6C713CDA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CA9A1E2F-1FC9-423C-8250-4D3747F20C9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30F1F98C-DB54-4A83-96E2-D341E3CC8A3A}"/>
              </a:ext>
            </a:extLst>
          </p:cNvPr>
          <p:cNvSpPr>
            <a:spLocks noGrp="1"/>
          </p:cNvSpPr>
          <p:nvPr>
            <p:ph type="dt" sz="half" idx="10"/>
          </p:nvPr>
        </p:nvSpPr>
        <p:spPr/>
        <p:txBody>
          <a:bodyPr/>
          <a:lstStyle/>
          <a:p>
            <a:fld id="{A656047D-CB6D-43DC-B8B2-0A665E97F665}" type="datetimeFigureOut">
              <a:rPr lang="es-MX" smtClean="0"/>
              <a:t>04/02/2021</a:t>
            </a:fld>
            <a:endParaRPr lang="es-MX"/>
          </a:p>
        </p:txBody>
      </p:sp>
      <p:sp>
        <p:nvSpPr>
          <p:cNvPr id="8" name="Marcador de pie de página 7">
            <a:extLst>
              <a:ext uri="{FF2B5EF4-FFF2-40B4-BE49-F238E27FC236}">
                <a16:creationId xmlns:a16="http://schemas.microsoft.com/office/drawing/2014/main" id="{FCEFF560-F8A3-42E4-800E-0D1E5DA06924}"/>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A1551F72-7484-4B75-905C-71F7F7DEC831}"/>
              </a:ext>
            </a:extLst>
          </p:cNvPr>
          <p:cNvSpPr>
            <a:spLocks noGrp="1"/>
          </p:cNvSpPr>
          <p:nvPr>
            <p:ph type="sldNum" sz="quarter" idx="12"/>
          </p:nvPr>
        </p:nvSpPr>
        <p:spPr/>
        <p:txBody>
          <a:bodyPr/>
          <a:lstStyle/>
          <a:p>
            <a:fld id="{3744F8D0-ADF6-4C4E-827A-33468DAAB5D5}" type="slidenum">
              <a:rPr lang="es-MX" smtClean="0"/>
              <a:t>‹Nº›</a:t>
            </a:fld>
            <a:endParaRPr lang="es-MX"/>
          </a:p>
        </p:txBody>
      </p:sp>
    </p:spTree>
    <p:extLst>
      <p:ext uri="{BB962C8B-B14F-4D97-AF65-F5344CB8AC3E}">
        <p14:creationId xmlns:p14="http://schemas.microsoft.com/office/powerpoint/2010/main" val="3874032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33C17A-5FDC-435E-8D1C-D5350529B471}"/>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FADEE807-6407-47F4-90AD-07243472D98D}"/>
              </a:ext>
            </a:extLst>
          </p:cNvPr>
          <p:cNvSpPr>
            <a:spLocks noGrp="1"/>
          </p:cNvSpPr>
          <p:nvPr>
            <p:ph type="dt" sz="half" idx="10"/>
          </p:nvPr>
        </p:nvSpPr>
        <p:spPr/>
        <p:txBody>
          <a:bodyPr/>
          <a:lstStyle/>
          <a:p>
            <a:fld id="{A656047D-CB6D-43DC-B8B2-0A665E97F665}" type="datetimeFigureOut">
              <a:rPr lang="es-MX" smtClean="0"/>
              <a:t>04/02/2021</a:t>
            </a:fld>
            <a:endParaRPr lang="es-MX"/>
          </a:p>
        </p:txBody>
      </p:sp>
      <p:sp>
        <p:nvSpPr>
          <p:cNvPr id="4" name="Marcador de pie de página 3">
            <a:extLst>
              <a:ext uri="{FF2B5EF4-FFF2-40B4-BE49-F238E27FC236}">
                <a16:creationId xmlns:a16="http://schemas.microsoft.com/office/drawing/2014/main" id="{0F6EFB09-ADC0-4049-9F70-42D5769ACC1F}"/>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997D530E-3C30-4B61-86BC-84D81B955BA5}"/>
              </a:ext>
            </a:extLst>
          </p:cNvPr>
          <p:cNvSpPr>
            <a:spLocks noGrp="1"/>
          </p:cNvSpPr>
          <p:nvPr>
            <p:ph type="sldNum" sz="quarter" idx="12"/>
          </p:nvPr>
        </p:nvSpPr>
        <p:spPr/>
        <p:txBody>
          <a:bodyPr/>
          <a:lstStyle/>
          <a:p>
            <a:fld id="{3744F8D0-ADF6-4C4E-827A-33468DAAB5D5}" type="slidenum">
              <a:rPr lang="es-MX" smtClean="0"/>
              <a:t>‹Nº›</a:t>
            </a:fld>
            <a:endParaRPr lang="es-MX"/>
          </a:p>
        </p:txBody>
      </p:sp>
    </p:spTree>
    <p:extLst>
      <p:ext uri="{BB962C8B-B14F-4D97-AF65-F5344CB8AC3E}">
        <p14:creationId xmlns:p14="http://schemas.microsoft.com/office/powerpoint/2010/main" val="2799083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DF63B76-5D1F-45C9-B414-24D62C20631D}"/>
              </a:ext>
            </a:extLst>
          </p:cNvPr>
          <p:cNvSpPr>
            <a:spLocks noGrp="1"/>
          </p:cNvSpPr>
          <p:nvPr>
            <p:ph type="dt" sz="half" idx="10"/>
          </p:nvPr>
        </p:nvSpPr>
        <p:spPr/>
        <p:txBody>
          <a:bodyPr/>
          <a:lstStyle/>
          <a:p>
            <a:fld id="{A656047D-CB6D-43DC-B8B2-0A665E97F665}" type="datetimeFigureOut">
              <a:rPr lang="es-MX" smtClean="0"/>
              <a:t>04/02/2021</a:t>
            </a:fld>
            <a:endParaRPr lang="es-MX"/>
          </a:p>
        </p:txBody>
      </p:sp>
      <p:sp>
        <p:nvSpPr>
          <p:cNvPr id="3" name="Marcador de pie de página 2">
            <a:extLst>
              <a:ext uri="{FF2B5EF4-FFF2-40B4-BE49-F238E27FC236}">
                <a16:creationId xmlns:a16="http://schemas.microsoft.com/office/drawing/2014/main" id="{4212E71B-2811-4909-8A76-A182219219B3}"/>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C179FC1B-A1B6-4BF0-B61A-30854EC4BD26}"/>
              </a:ext>
            </a:extLst>
          </p:cNvPr>
          <p:cNvSpPr>
            <a:spLocks noGrp="1"/>
          </p:cNvSpPr>
          <p:nvPr>
            <p:ph type="sldNum" sz="quarter" idx="12"/>
          </p:nvPr>
        </p:nvSpPr>
        <p:spPr/>
        <p:txBody>
          <a:bodyPr/>
          <a:lstStyle/>
          <a:p>
            <a:fld id="{3744F8D0-ADF6-4C4E-827A-33468DAAB5D5}" type="slidenum">
              <a:rPr lang="es-MX" smtClean="0"/>
              <a:t>‹Nº›</a:t>
            </a:fld>
            <a:endParaRPr lang="es-MX"/>
          </a:p>
        </p:txBody>
      </p:sp>
    </p:spTree>
    <p:extLst>
      <p:ext uri="{BB962C8B-B14F-4D97-AF65-F5344CB8AC3E}">
        <p14:creationId xmlns:p14="http://schemas.microsoft.com/office/powerpoint/2010/main" val="523308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D35D0A-6DC7-4EAC-ADD8-5B18398B2B0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212B85AB-445D-4BE0-B1E0-E15DD9556A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E299B7FD-13EF-4EDC-ADD0-F9AAEEF3D5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9D9E1BA-1045-4752-9F2C-E6E0011BFC5F}"/>
              </a:ext>
            </a:extLst>
          </p:cNvPr>
          <p:cNvSpPr>
            <a:spLocks noGrp="1"/>
          </p:cNvSpPr>
          <p:nvPr>
            <p:ph type="dt" sz="half" idx="10"/>
          </p:nvPr>
        </p:nvSpPr>
        <p:spPr/>
        <p:txBody>
          <a:bodyPr/>
          <a:lstStyle/>
          <a:p>
            <a:fld id="{A656047D-CB6D-43DC-B8B2-0A665E97F665}" type="datetimeFigureOut">
              <a:rPr lang="es-MX" smtClean="0"/>
              <a:t>04/02/2021</a:t>
            </a:fld>
            <a:endParaRPr lang="es-MX"/>
          </a:p>
        </p:txBody>
      </p:sp>
      <p:sp>
        <p:nvSpPr>
          <p:cNvPr id="6" name="Marcador de pie de página 5">
            <a:extLst>
              <a:ext uri="{FF2B5EF4-FFF2-40B4-BE49-F238E27FC236}">
                <a16:creationId xmlns:a16="http://schemas.microsoft.com/office/drawing/2014/main" id="{43058FBD-CF24-4CB2-8218-BD88B50FEC22}"/>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1548F871-CBC2-4749-86F6-9F20ED67938E}"/>
              </a:ext>
            </a:extLst>
          </p:cNvPr>
          <p:cNvSpPr>
            <a:spLocks noGrp="1"/>
          </p:cNvSpPr>
          <p:nvPr>
            <p:ph type="sldNum" sz="quarter" idx="12"/>
          </p:nvPr>
        </p:nvSpPr>
        <p:spPr/>
        <p:txBody>
          <a:bodyPr/>
          <a:lstStyle/>
          <a:p>
            <a:fld id="{3744F8D0-ADF6-4C4E-827A-33468DAAB5D5}" type="slidenum">
              <a:rPr lang="es-MX" smtClean="0"/>
              <a:t>‹Nº›</a:t>
            </a:fld>
            <a:endParaRPr lang="es-MX"/>
          </a:p>
        </p:txBody>
      </p:sp>
    </p:spTree>
    <p:extLst>
      <p:ext uri="{BB962C8B-B14F-4D97-AF65-F5344CB8AC3E}">
        <p14:creationId xmlns:p14="http://schemas.microsoft.com/office/powerpoint/2010/main" val="768524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66D072-1D5E-4C6A-8D60-954006AD4B1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EA4F6CBB-BA67-4B8B-BD9F-7B088AF921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8011E538-6AB4-4FC7-BDD0-3C2A4EEFEC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A6DD790-A52D-44D7-8360-BB6FA148EB42}"/>
              </a:ext>
            </a:extLst>
          </p:cNvPr>
          <p:cNvSpPr>
            <a:spLocks noGrp="1"/>
          </p:cNvSpPr>
          <p:nvPr>
            <p:ph type="dt" sz="half" idx="10"/>
          </p:nvPr>
        </p:nvSpPr>
        <p:spPr/>
        <p:txBody>
          <a:bodyPr/>
          <a:lstStyle/>
          <a:p>
            <a:fld id="{A656047D-CB6D-43DC-B8B2-0A665E97F665}" type="datetimeFigureOut">
              <a:rPr lang="es-MX" smtClean="0"/>
              <a:t>04/02/2021</a:t>
            </a:fld>
            <a:endParaRPr lang="es-MX"/>
          </a:p>
        </p:txBody>
      </p:sp>
      <p:sp>
        <p:nvSpPr>
          <p:cNvPr id="6" name="Marcador de pie de página 5">
            <a:extLst>
              <a:ext uri="{FF2B5EF4-FFF2-40B4-BE49-F238E27FC236}">
                <a16:creationId xmlns:a16="http://schemas.microsoft.com/office/drawing/2014/main" id="{7DDE2AA8-DF00-43E8-B7A0-CB18A09CE6C2}"/>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905D427E-90E3-49ED-AF9D-281710BFEF5F}"/>
              </a:ext>
            </a:extLst>
          </p:cNvPr>
          <p:cNvSpPr>
            <a:spLocks noGrp="1"/>
          </p:cNvSpPr>
          <p:nvPr>
            <p:ph type="sldNum" sz="quarter" idx="12"/>
          </p:nvPr>
        </p:nvSpPr>
        <p:spPr/>
        <p:txBody>
          <a:bodyPr/>
          <a:lstStyle/>
          <a:p>
            <a:fld id="{3744F8D0-ADF6-4C4E-827A-33468DAAB5D5}" type="slidenum">
              <a:rPr lang="es-MX" smtClean="0"/>
              <a:t>‹Nº›</a:t>
            </a:fld>
            <a:endParaRPr lang="es-MX"/>
          </a:p>
        </p:txBody>
      </p:sp>
    </p:spTree>
    <p:extLst>
      <p:ext uri="{BB962C8B-B14F-4D97-AF65-F5344CB8AC3E}">
        <p14:creationId xmlns:p14="http://schemas.microsoft.com/office/powerpoint/2010/main" val="3756246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09DF6105-67BB-44A2-AF50-376D4368A4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6D9E6584-4AE4-4E7D-BDD3-652563073F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88E4E5B-FE7B-4320-A1B8-C18885467C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56047D-CB6D-43DC-B8B2-0A665E97F665}" type="datetimeFigureOut">
              <a:rPr lang="es-MX" smtClean="0"/>
              <a:t>04/02/2021</a:t>
            </a:fld>
            <a:endParaRPr lang="es-MX"/>
          </a:p>
        </p:txBody>
      </p:sp>
      <p:sp>
        <p:nvSpPr>
          <p:cNvPr id="5" name="Marcador de pie de página 4">
            <a:extLst>
              <a:ext uri="{FF2B5EF4-FFF2-40B4-BE49-F238E27FC236}">
                <a16:creationId xmlns:a16="http://schemas.microsoft.com/office/drawing/2014/main" id="{5354D152-161B-44F0-B970-D38B2B70BB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8659B892-B0A0-40BD-82C4-C3834ECD102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44F8D0-ADF6-4C4E-827A-33468DAAB5D5}" type="slidenum">
              <a:rPr lang="es-MX" smtClean="0"/>
              <a:t>‹Nº›</a:t>
            </a:fld>
            <a:endParaRPr lang="es-MX"/>
          </a:p>
        </p:txBody>
      </p:sp>
    </p:spTree>
    <p:extLst>
      <p:ext uri="{BB962C8B-B14F-4D97-AF65-F5344CB8AC3E}">
        <p14:creationId xmlns:p14="http://schemas.microsoft.com/office/powerpoint/2010/main" val="476464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Grupo 68">
            <a:extLst>
              <a:ext uri="{FF2B5EF4-FFF2-40B4-BE49-F238E27FC236}">
                <a16:creationId xmlns:a16="http://schemas.microsoft.com/office/drawing/2014/main" id="{3B20039E-DC9D-440F-9304-C78EA3E3F549}"/>
              </a:ext>
            </a:extLst>
          </p:cNvPr>
          <p:cNvGrpSpPr/>
          <p:nvPr/>
        </p:nvGrpSpPr>
        <p:grpSpPr>
          <a:xfrm>
            <a:off x="1457605" y="1142104"/>
            <a:ext cx="8341401" cy="5427938"/>
            <a:chOff x="1457605" y="1142104"/>
            <a:chExt cx="8341401" cy="5427938"/>
          </a:xfrm>
        </p:grpSpPr>
        <p:cxnSp>
          <p:nvCxnSpPr>
            <p:cNvPr id="49" name="Conector recto 48">
              <a:extLst>
                <a:ext uri="{FF2B5EF4-FFF2-40B4-BE49-F238E27FC236}">
                  <a16:creationId xmlns:a16="http://schemas.microsoft.com/office/drawing/2014/main" id="{99274B93-ABD0-4118-9BBC-9C1EA2EBBDC9}"/>
                </a:ext>
              </a:extLst>
            </p:cNvPr>
            <p:cNvCxnSpPr>
              <a:cxnSpLocks/>
            </p:cNvCxnSpPr>
            <p:nvPr/>
          </p:nvCxnSpPr>
          <p:spPr>
            <a:xfrm>
              <a:off x="2552131" y="4043572"/>
              <a:ext cx="4002116"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44" name="Rectángulo 43">
              <a:extLst>
                <a:ext uri="{FF2B5EF4-FFF2-40B4-BE49-F238E27FC236}">
                  <a16:creationId xmlns:a16="http://schemas.microsoft.com/office/drawing/2014/main" id="{742EBD03-E680-45C0-9211-61FEF42357B2}"/>
                </a:ext>
              </a:extLst>
            </p:cNvPr>
            <p:cNvSpPr/>
            <p:nvPr/>
          </p:nvSpPr>
          <p:spPr>
            <a:xfrm>
              <a:off x="6576556" y="4038290"/>
              <a:ext cx="1062102" cy="2129083"/>
            </a:xfrm>
            <a:prstGeom prst="rect">
              <a:avLst/>
            </a:prstGeom>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a:p>
          </p:txBody>
        </p:sp>
        <p:sp>
          <p:nvSpPr>
            <p:cNvPr id="27" name="Rectángulo 26">
              <a:extLst>
                <a:ext uri="{FF2B5EF4-FFF2-40B4-BE49-F238E27FC236}">
                  <a16:creationId xmlns:a16="http://schemas.microsoft.com/office/drawing/2014/main" id="{73940D0C-B4D4-447E-8A00-1DE8395831CF}"/>
                </a:ext>
              </a:extLst>
            </p:cNvPr>
            <p:cNvSpPr/>
            <p:nvPr/>
          </p:nvSpPr>
          <p:spPr>
            <a:xfrm>
              <a:off x="7636867" y="4035664"/>
              <a:ext cx="1604790" cy="2131453"/>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MX"/>
            </a:p>
          </p:txBody>
        </p:sp>
        <p:sp>
          <p:nvSpPr>
            <p:cNvPr id="25" name="Rectángulo 24">
              <a:extLst>
                <a:ext uri="{FF2B5EF4-FFF2-40B4-BE49-F238E27FC236}">
                  <a16:creationId xmlns:a16="http://schemas.microsoft.com/office/drawing/2014/main" id="{54BB99E7-3024-444E-86C2-DB3E498EEA03}"/>
                </a:ext>
              </a:extLst>
            </p:cNvPr>
            <p:cNvSpPr/>
            <p:nvPr/>
          </p:nvSpPr>
          <p:spPr>
            <a:xfrm>
              <a:off x="3642893" y="2327429"/>
              <a:ext cx="1062102" cy="38486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30" name="Conector recto 29">
              <a:extLst>
                <a:ext uri="{FF2B5EF4-FFF2-40B4-BE49-F238E27FC236}">
                  <a16:creationId xmlns:a16="http://schemas.microsoft.com/office/drawing/2014/main" id="{AA73EA38-EE54-4A62-9B0F-242675B6A2F1}"/>
                </a:ext>
              </a:extLst>
            </p:cNvPr>
            <p:cNvCxnSpPr/>
            <p:nvPr/>
          </p:nvCxnSpPr>
          <p:spPr>
            <a:xfrm>
              <a:off x="2552131" y="3185500"/>
              <a:ext cx="6933063"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33" name="Flecha: a la izquierda y derecha 32">
              <a:extLst>
                <a:ext uri="{FF2B5EF4-FFF2-40B4-BE49-F238E27FC236}">
                  <a16:creationId xmlns:a16="http://schemas.microsoft.com/office/drawing/2014/main" id="{330F82D9-7862-42B3-8C16-D877D7CAC298}"/>
                </a:ext>
              </a:extLst>
            </p:cNvPr>
            <p:cNvSpPr/>
            <p:nvPr/>
          </p:nvSpPr>
          <p:spPr>
            <a:xfrm>
              <a:off x="7636624" y="1821921"/>
              <a:ext cx="1596954" cy="360735"/>
            </a:xfrm>
            <a:prstGeom prst="lef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MX"/>
            </a:p>
          </p:txBody>
        </p:sp>
        <p:sp>
          <p:nvSpPr>
            <p:cNvPr id="35" name="CuadroTexto 34">
              <a:extLst>
                <a:ext uri="{FF2B5EF4-FFF2-40B4-BE49-F238E27FC236}">
                  <a16:creationId xmlns:a16="http://schemas.microsoft.com/office/drawing/2014/main" id="{2470A6DE-6876-4AB0-A83C-8D8F99D3E679}"/>
                </a:ext>
              </a:extLst>
            </p:cNvPr>
            <p:cNvSpPr txBox="1"/>
            <p:nvPr/>
          </p:nvSpPr>
          <p:spPr>
            <a:xfrm>
              <a:off x="1457605" y="1142104"/>
              <a:ext cx="1078061" cy="954107"/>
            </a:xfrm>
            <a:prstGeom prst="rect">
              <a:avLst/>
            </a:prstGeom>
            <a:noFill/>
          </p:spPr>
          <p:txBody>
            <a:bodyPr wrap="square" rtlCol="0">
              <a:spAutoFit/>
            </a:bodyPr>
            <a:lstStyle/>
            <a:p>
              <a:pPr algn="r"/>
              <a:r>
                <a:rPr lang="en-US" sz="1400" dirty="0" err="1"/>
                <a:t>Costo</a:t>
              </a:r>
              <a:r>
                <a:rPr lang="en-US" sz="1400" dirty="0"/>
                <a:t> </a:t>
              </a:r>
              <a:r>
                <a:rPr lang="en-US" sz="1400" dirty="0" err="1"/>
                <a:t>unitario</a:t>
              </a:r>
              <a:r>
                <a:rPr lang="en-US" sz="1400" dirty="0"/>
                <a:t> de </a:t>
              </a:r>
              <a:r>
                <a:rPr lang="en-US" sz="1400" dirty="0" err="1"/>
                <a:t>abatimiento</a:t>
              </a:r>
              <a:r>
                <a:rPr lang="en-US" sz="1400" dirty="0"/>
                <a:t> (USD/tCO</a:t>
              </a:r>
              <a:r>
                <a:rPr lang="en-US" sz="1400" baseline="-25000" dirty="0"/>
                <a:t>2</a:t>
              </a:r>
              <a:r>
                <a:rPr lang="en-US" sz="1400" dirty="0"/>
                <a:t>)</a:t>
              </a:r>
              <a:endParaRPr lang="es-MX" sz="1400" dirty="0"/>
            </a:p>
          </p:txBody>
        </p:sp>
        <p:sp>
          <p:nvSpPr>
            <p:cNvPr id="37" name="Flecha: a la izquierda y derecha 36">
              <a:extLst>
                <a:ext uri="{FF2B5EF4-FFF2-40B4-BE49-F238E27FC236}">
                  <a16:creationId xmlns:a16="http://schemas.microsoft.com/office/drawing/2014/main" id="{BC60B459-04A4-447C-A11E-605F460F332D}"/>
                </a:ext>
              </a:extLst>
            </p:cNvPr>
            <p:cNvSpPr/>
            <p:nvPr/>
          </p:nvSpPr>
          <p:spPr>
            <a:xfrm>
              <a:off x="6585856" y="1822177"/>
              <a:ext cx="1050767" cy="360735"/>
            </a:xfrm>
            <a:prstGeom prst="lef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sp>
          <p:nvSpPr>
            <p:cNvPr id="38" name="CuadroTexto 37">
              <a:extLst>
                <a:ext uri="{FF2B5EF4-FFF2-40B4-BE49-F238E27FC236}">
                  <a16:creationId xmlns:a16="http://schemas.microsoft.com/office/drawing/2014/main" id="{E266E917-3706-4A89-AD01-489D01717455}"/>
                </a:ext>
              </a:extLst>
            </p:cNvPr>
            <p:cNvSpPr txBox="1"/>
            <p:nvPr/>
          </p:nvSpPr>
          <p:spPr>
            <a:xfrm>
              <a:off x="6383866" y="1403715"/>
              <a:ext cx="1454747" cy="430887"/>
            </a:xfrm>
            <a:prstGeom prst="rect">
              <a:avLst/>
            </a:prstGeom>
            <a:noFill/>
          </p:spPr>
          <p:txBody>
            <a:bodyPr wrap="square" rtlCol="0">
              <a:spAutoFit/>
            </a:bodyPr>
            <a:lstStyle/>
            <a:p>
              <a:pPr algn="ctr"/>
              <a:r>
                <a:rPr lang="en-US" sz="1100" b="1" dirty="0" err="1"/>
                <a:t>abatimiento</a:t>
              </a:r>
              <a:r>
                <a:rPr lang="en-US" sz="1100" b="1" dirty="0"/>
                <a:t> </a:t>
              </a:r>
              <a:r>
                <a:rPr lang="en-US" sz="1100" b="1" dirty="0" err="1"/>
                <a:t>obligatorio</a:t>
              </a:r>
              <a:r>
                <a:rPr lang="en-US" sz="1100" b="1" dirty="0"/>
                <a:t> A</a:t>
              </a:r>
              <a:endParaRPr lang="es-MX" sz="1100" b="1" baseline="-25000" dirty="0"/>
            </a:p>
          </p:txBody>
        </p:sp>
        <p:sp>
          <p:nvSpPr>
            <p:cNvPr id="39" name="CuadroTexto 38">
              <a:extLst>
                <a:ext uri="{FF2B5EF4-FFF2-40B4-BE49-F238E27FC236}">
                  <a16:creationId xmlns:a16="http://schemas.microsoft.com/office/drawing/2014/main" id="{4C840C30-EB85-4B95-B73F-22C435C4116A}"/>
                </a:ext>
              </a:extLst>
            </p:cNvPr>
            <p:cNvSpPr txBox="1"/>
            <p:nvPr/>
          </p:nvSpPr>
          <p:spPr>
            <a:xfrm>
              <a:off x="7707602" y="2159730"/>
              <a:ext cx="1454747" cy="430887"/>
            </a:xfrm>
            <a:prstGeom prst="rect">
              <a:avLst/>
            </a:prstGeom>
            <a:noFill/>
          </p:spPr>
          <p:txBody>
            <a:bodyPr wrap="square" rtlCol="0">
              <a:spAutoFit/>
            </a:bodyPr>
            <a:lstStyle/>
            <a:p>
              <a:pPr algn="ctr"/>
              <a:r>
                <a:rPr lang="en-US" sz="1100" b="1" dirty="0" err="1"/>
                <a:t>abatimiento</a:t>
              </a:r>
              <a:r>
                <a:rPr lang="en-US" sz="1100" b="1" dirty="0"/>
                <a:t> </a:t>
              </a:r>
              <a:r>
                <a:rPr lang="en-US" sz="1100" b="1" dirty="0" err="1"/>
                <a:t>obligatorio</a:t>
              </a:r>
              <a:r>
                <a:rPr lang="en-US" sz="1100" b="1" dirty="0"/>
                <a:t> B</a:t>
              </a:r>
              <a:endParaRPr lang="es-MX" sz="1100" b="1" baseline="-25000" dirty="0"/>
            </a:p>
          </p:txBody>
        </p:sp>
        <p:sp>
          <p:nvSpPr>
            <p:cNvPr id="40" name="CuadroTexto 39">
              <a:extLst>
                <a:ext uri="{FF2B5EF4-FFF2-40B4-BE49-F238E27FC236}">
                  <a16:creationId xmlns:a16="http://schemas.microsoft.com/office/drawing/2014/main" id="{E87B2F1F-4C16-4C43-B8A6-9854EAF09A43}"/>
                </a:ext>
              </a:extLst>
            </p:cNvPr>
            <p:cNvSpPr txBox="1"/>
            <p:nvPr/>
          </p:nvSpPr>
          <p:spPr>
            <a:xfrm>
              <a:off x="6383866" y="2159986"/>
              <a:ext cx="1454747" cy="430887"/>
            </a:xfrm>
            <a:prstGeom prst="rect">
              <a:avLst/>
            </a:prstGeom>
            <a:noFill/>
          </p:spPr>
          <p:txBody>
            <a:bodyPr wrap="square" rtlCol="0">
              <a:spAutoFit/>
            </a:bodyPr>
            <a:lstStyle/>
            <a:p>
              <a:pPr algn="ctr"/>
              <a:r>
                <a:rPr lang="en-US" sz="1100" b="1" dirty="0" err="1"/>
                <a:t>abatimiento</a:t>
              </a:r>
              <a:r>
                <a:rPr lang="en-US" sz="1100" b="1" dirty="0"/>
                <a:t> </a:t>
              </a:r>
              <a:r>
                <a:rPr lang="en-US" sz="1100" b="1" dirty="0" err="1"/>
                <a:t>excedente</a:t>
              </a:r>
              <a:r>
                <a:rPr lang="en-US" sz="1100" b="1" dirty="0"/>
                <a:t> B</a:t>
              </a:r>
              <a:endParaRPr lang="es-MX" sz="1100" b="1" baseline="-25000" dirty="0"/>
            </a:p>
          </p:txBody>
        </p:sp>
        <p:sp>
          <p:nvSpPr>
            <p:cNvPr id="41" name="Flecha: a la izquierda y derecha 40">
              <a:extLst>
                <a:ext uri="{FF2B5EF4-FFF2-40B4-BE49-F238E27FC236}">
                  <a16:creationId xmlns:a16="http://schemas.microsoft.com/office/drawing/2014/main" id="{2502098A-FD3C-4E5D-A59D-C46CFA693151}"/>
                </a:ext>
              </a:extLst>
            </p:cNvPr>
            <p:cNvSpPr/>
            <p:nvPr/>
          </p:nvSpPr>
          <p:spPr>
            <a:xfrm>
              <a:off x="3642893" y="1830890"/>
              <a:ext cx="1050767" cy="36073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CuadroTexto 41">
              <a:extLst>
                <a:ext uri="{FF2B5EF4-FFF2-40B4-BE49-F238E27FC236}">
                  <a16:creationId xmlns:a16="http://schemas.microsoft.com/office/drawing/2014/main" id="{16E679E9-9D46-4DCD-8CED-1083E99A4FBF}"/>
                </a:ext>
              </a:extLst>
            </p:cNvPr>
            <p:cNvSpPr txBox="1"/>
            <p:nvPr/>
          </p:nvSpPr>
          <p:spPr>
            <a:xfrm>
              <a:off x="3440903" y="1412428"/>
              <a:ext cx="1454747" cy="430887"/>
            </a:xfrm>
            <a:prstGeom prst="rect">
              <a:avLst/>
            </a:prstGeom>
            <a:noFill/>
          </p:spPr>
          <p:txBody>
            <a:bodyPr wrap="square" rtlCol="0">
              <a:spAutoFit/>
            </a:bodyPr>
            <a:lstStyle/>
            <a:p>
              <a:pPr algn="ctr"/>
              <a:r>
                <a:rPr lang="en-US" sz="1100" b="1" dirty="0" err="1"/>
                <a:t>abatimiento</a:t>
              </a:r>
              <a:r>
                <a:rPr lang="en-US" sz="1100" b="1" dirty="0"/>
                <a:t> </a:t>
              </a:r>
              <a:r>
                <a:rPr lang="en-US" sz="1100" b="1" dirty="0" err="1"/>
                <a:t>obligatorio</a:t>
              </a:r>
              <a:r>
                <a:rPr lang="en-US" sz="1100" b="1" dirty="0"/>
                <a:t> A</a:t>
              </a:r>
              <a:endParaRPr lang="es-MX" sz="1100" b="1" baseline="-25000" dirty="0"/>
            </a:p>
          </p:txBody>
        </p:sp>
        <p:sp>
          <p:nvSpPr>
            <p:cNvPr id="43" name="CuadroTexto 42">
              <a:extLst>
                <a:ext uri="{FF2B5EF4-FFF2-40B4-BE49-F238E27FC236}">
                  <a16:creationId xmlns:a16="http://schemas.microsoft.com/office/drawing/2014/main" id="{511EEA30-1487-4239-8AE4-6DBEC77C9899}"/>
                </a:ext>
              </a:extLst>
            </p:cNvPr>
            <p:cNvSpPr txBox="1"/>
            <p:nvPr/>
          </p:nvSpPr>
          <p:spPr>
            <a:xfrm>
              <a:off x="8344259" y="6262265"/>
              <a:ext cx="1454747" cy="307777"/>
            </a:xfrm>
            <a:prstGeom prst="rect">
              <a:avLst/>
            </a:prstGeom>
            <a:noFill/>
          </p:spPr>
          <p:txBody>
            <a:bodyPr wrap="square" rtlCol="0">
              <a:spAutoFit/>
            </a:bodyPr>
            <a:lstStyle/>
            <a:p>
              <a:pPr algn="ctr"/>
              <a:r>
                <a:rPr lang="en-US" sz="1400" dirty="0" err="1"/>
                <a:t>Emisiones</a:t>
              </a:r>
              <a:r>
                <a:rPr lang="en-US" sz="1400" dirty="0"/>
                <a:t> (tCO</a:t>
              </a:r>
              <a:r>
                <a:rPr lang="en-US" sz="1400" baseline="-25000" dirty="0"/>
                <a:t>2</a:t>
              </a:r>
              <a:r>
                <a:rPr lang="en-US" sz="1400" dirty="0"/>
                <a:t>)</a:t>
              </a:r>
              <a:endParaRPr lang="es-MX" sz="1400" dirty="0"/>
            </a:p>
          </p:txBody>
        </p:sp>
        <p:sp>
          <p:nvSpPr>
            <p:cNvPr id="45" name="CuadroTexto 44">
              <a:extLst>
                <a:ext uri="{FF2B5EF4-FFF2-40B4-BE49-F238E27FC236}">
                  <a16:creationId xmlns:a16="http://schemas.microsoft.com/office/drawing/2014/main" id="{6C6720A7-B65A-486A-9C01-20092DA12FC4}"/>
                </a:ext>
              </a:extLst>
            </p:cNvPr>
            <p:cNvSpPr txBox="1"/>
            <p:nvPr/>
          </p:nvSpPr>
          <p:spPr>
            <a:xfrm>
              <a:off x="2212144" y="2149113"/>
              <a:ext cx="381836" cy="369332"/>
            </a:xfrm>
            <a:prstGeom prst="rect">
              <a:avLst/>
            </a:prstGeom>
            <a:noFill/>
          </p:spPr>
          <p:txBody>
            <a:bodyPr wrap="none" rtlCol="0">
              <a:spAutoFit/>
            </a:bodyPr>
            <a:lstStyle/>
            <a:p>
              <a:r>
                <a:rPr lang="en-US" dirty="0"/>
                <a:t>C</a:t>
              </a:r>
              <a:r>
                <a:rPr lang="en-US" baseline="-25000" dirty="0"/>
                <a:t>a</a:t>
              </a:r>
              <a:endParaRPr lang="es-MX" baseline="-25000" dirty="0"/>
            </a:p>
          </p:txBody>
        </p:sp>
        <p:sp>
          <p:nvSpPr>
            <p:cNvPr id="46" name="CuadroTexto 45">
              <a:extLst>
                <a:ext uri="{FF2B5EF4-FFF2-40B4-BE49-F238E27FC236}">
                  <a16:creationId xmlns:a16="http://schemas.microsoft.com/office/drawing/2014/main" id="{81D7ACF6-8B87-4BBC-ADAB-440E72E8E4AB}"/>
                </a:ext>
              </a:extLst>
            </p:cNvPr>
            <p:cNvSpPr txBox="1"/>
            <p:nvPr/>
          </p:nvSpPr>
          <p:spPr>
            <a:xfrm>
              <a:off x="2212144" y="3852556"/>
              <a:ext cx="388248" cy="369332"/>
            </a:xfrm>
            <a:prstGeom prst="rect">
              <a:avLst/>
            </a:prstGeom>
            <a:noFill/>
          </p:spPr>
          <p:txBody>
            <a:bodyPr wrap="none" rtlCol="0">
              <a:spAutoFit/>
            </a:bodyPr>
            <a:lstStyle/>
            <a:p>
              <a:r>
                <a:rPr lang="en-US" dirty="0" err="1"/>
                <a:t>C</a:t>
              </a:r>
              <a:r>
                <a:rPr lang="en-US" baseline="-25000" dirty="0" err="1"/>
                <a:t>b</a:t>
              </a:r>
              <a:endParaRPr lang="es-MX" baseline="-25000" dirty="0"/>
            </a:p>
          </p:txBody>
        </p:sp>
        <p:sp>
          <p:nvSpPr>
            <p:cNvPr id="47" name="CuadroTexto 46">
              <a:extLst>
                <a:ext uri="{FF2B5EF4-FFF2-40B4-BE49-F238E27FC236}">
                  <a16:creationId xmlns:a16="http://schemas.microsoft.com/office/drawing/2014/main" id="{D7C23357-EBBB-4175-9866-3A8D68D0A3CB}"/>
                </a:ext>
              </a:extLst>
            </p:cNvPr>
            <p:cNvSpPr txBox="1"/>
            <p:nvPr/>
          </p:nvSpPr>
          <p:spPr>
            <a:xfrm>
              <a:off x="2212144" y="3000287"/>
              <a:ext cx="431528" cy="369332"/>
            </a:xfrm>
            <a:prstGeom prst="rect">
              <a:avLst/>
            </a:prstGeom>
            <a:noFill/>
          </p:spPr>
          <p:txBody>
            <a:bodyPr wrap="none" rtlCol="0">
              <a:spAutoFit/>
            </a:bodyPr>
            <a:lstStyle/>
            <a:p>
              <a:r>
                <a:rPr lang="en-US" dirty="0"/>
                <a:t>C</a:t>
              </a:r>
              <a:r>
                <a:rPr lang="en-US" baseline="-25000" dirty="0"/>
                <a:t>m</a:t>
              </a:r>
              <a:endParaRPr lang="es-MX" baseline="-25000" dirty="0"/>
            </a:p>
          </p:txBody>
        </p:sp>
        <p:cxnSp>
          <p:nvCxnSpPr>
            <p:cNvPr id="48" name="Conector recto 47">
              <a:extLst>
                <a:ext uri="{FF2B5EF4-FFF2-40B4-BE49-F238E27FC236}">
                  <a16:creationId xmlns:a16="http://schemas.microsoft.com/office/drawing/2014/main" id="{B63574BE-0C4D-4662-98C6-72A789E90BE4}"/>
                </a:ext>
              </a:extLst>
            </p:cNvPr>
            <p:cNvCxnSpPr>
              <a:cxnSpLocks/>
            </p:cNvCxnSpPr>
            <p:nvPr/>
          </p:nvCxnSpPr>
          <p:spPr>
            <a:xfrm>
              <a:off x="2552131" y="2324254"/>
              <a:ext cx="1090762"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55" name="Conector recto 54">
              <a:extLst>
                <a:ext uri="{FF2B5EF4-FFF2-40B4-BE49-F238E27FC236}">
                  <a16:creationId xmlns:a16="http://schemas.microsoft.com/office/drawing/2014/main" id="{4603FA00-70CB-4CBF-95A5-5583B7249560}"/>
                </a:ext>
              </a:extLst>
            </p:cNvPr>
            <p:cNvCxnSpPr>
              <a:cxnSpLocks/>
            </p:cNvCxnSpPr>
            <p:nvPr/>
          </p:nvCxnSpPr>
          <p:spPr>
            <a:xfrm flipH="1">
              <a:off x="2558481" y="1289415"/>
              <a:ext cx="5519" cy="4893020"/>
            </a:xfrm>
            <a:prstGeom prst="line">
              <a:avLst/>
            </a:prstGeom>
            <a:ln w="19050">
              <a:headEnd type="stealth" w="lg" len="lg"/>
            </a:ln>
          </p:spPr>
          <p:style>
            <a:lnRef idx="1">
              <a:schemeClr val="accent1"/>
            </a:lnRef>
            <a:fillRef idx="0">
              <a:schemeClr val="accent1"/>
            </a:fillRef>
            <a:effectRef idx="0">
              <a:schemeClr val="accent1"/>
            </a:effectRef>
            <a:fontRef idx="minor">
              <a:schemeClr val="tx1"/>
            </a:fontRef>
          </p:style>
        </p:cxnSp>
        <p:cxnSp>
          <p:nvCxnSpPr>
            <p:cNvPr id="58" name="Conector recto 57">
              <a:extLst>
                <a:ext uri="{FF2B5EF4-FFF2-40B4-BE49-F238E27FC236}">
                  <a16:creationId xmlns:a16="http://schemas.microsoft.com/office/drawing/2014/main" id="{07944B80-5415-4268-B4BD-563113AF3866}"/>
                </a:ext>
              </a:extLst>
            </p:cNvPr>
            <p:cNvCxnSpPr>
              <a:cxnSpLocks/>
            </p:cNvCxnSpPr>
            <p:nvPr/>
          </p:nvCxnSpPr>
          <p:spPr>
            <a:xfrm flipV="1">
              <a:off x="2555306" y="6166305"/>
              <a:ext cx="7130315" cy="16130"/>
            </a:xfrm>
            <a:prstGeom prst="line">
              <a:avLst/>
            </a:prstGeom>
            <a:ln w="19050">
              <a:tailEnd type="stealth" w="lg" len="lg"/>
            </a:ln>
          </p:spPr>
          <p:style>
            <a:lnRef idx="1">
              <a:schemeClr val="accent1"/>
            </a:lnRef>
            <a:fillRef idx="0">
              <a:schemeClr val="accent1"/>
            </a:fillRef>
            <a:effectRef idx="0">
              <a:schemeClr val="accent1"/>
            </a:effectRef>
            <a:fontRef idx="minor">
              <a:schemeClr val="tx1"/>
            </a:fontRef>
          </p:style>
        </p:cxnSp>
        <p:sp>
          <p:nvSpPr>
            <p:cNvPr id="63" name="Rectángulo 62">
              <a:extLst>
                <a:ext uri="{FF2B5EF4-FFF2-40B4-BE49-F238E27FC236}">
                  <a16:creationId xmlns:a16="http://schemas.microsoft.com/office/drawing/2014/main" id="{F8F2034E-C3C8-4C4C-917B-D0951940AA38}"/>
                </a:ext>
              </a:extLst>
            </p:cNvPr>
            <p:cNvSpPr/>
            <p:nvPr/>
          </p:nvSpPr>
          <p:spPr>
            <a:xfrm>
              <a:off x="5097502" y="3185500"/>
              <a:ext cx="1062102" cy="2980805"/>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1200" b="1" dirty="0">
                  <a:solidFill>
                    <a:schemeClr val="tx1"/>
                  </a:solidFill>
                </a:rPr>
                <a:t>Costo de los derechos de emisión</a:t>
              </a:r>
            </a:p>
          </p:txBody>
        </p:sp>
      </p:grpSp>
    </p:spTree>
    <p:extLst>
      <p:ext uri="{BB962C8B-B14F-4D97-AF65-F5344CB8AC3E}">
        <p14:creationId xmlns:p14="http://schemas.microsoft.com/office/powerpoint/2010/main" val="1804791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esquinas redondeadas 1">
            <a:extLst>
              <a:ext uri="{FF2B5EF4-FFF2-40B4-BE49-F238E27FC236}">
                <a16:creationId xmlns:a16="http://schemas.microsoft.com/office/drawing/2014/main" id="{8DE917DA-5774-4F1B-9886-2B439451E67E}"/>
              </a:ext>
            </a:extLst>
          </p:cNvPr>
          <p:cNvSpPr/>
          <p:nvPr/>
        </p:nvSpPr>
        <p:spPr>
          <a:xfrm>
            <a:off x="1095374" y="0"/>
            <a:ext cx="3781426" cy="6858000"/>
          </a:xfrm>
          <a:prstGeom prst="roundRect">
            <a:avLst>
              <a:gd name="adj" fmla="val 93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300" b="1" dirty="0"/>
              <a:t>VISIÓN DE ESTADO</a:t>
            </a:r>
          </a:p>
          <a:p>
            <a:pPr algn="just"/>
            <a:endParaRPr lang="es-MX" sz="1300" dirty="0"/>
          </a:p>
          <a:p>
            <a:pPr algn="just"/>
            <a:r>
              <a:rPr lang="es-MX" sz="1300" dirty="0"/>
              <a:t>Un proyecto de 36,000 millones de dólares para producir hidrógeno de forma masiva a partir de fuentes de energía renovables está en marcha en Australia. La construcción está programada para comenzar en 2026.</a:t>
            </a:r>
          </a:p>
          <a:p>
            <a:pPr algn="just"/>
            <a:endParaRPr lang="es-MX" sz="1300" dirty="0"/>
          </a:p>
          <a:p>
            <a:pPr algn="just"/>
            <a:r>
              <a:rPr lang="es-MX" sz="1300" dirty="0"/>
              <a:t>El Centro Asiático de Energía Renovable planea construir en 6,500 km</a:t>
            </a:r>
            <a:r>
              <a:rPr lang="es-MX" sz="1300" baseline="30000" dirty="0"/>
              <a:t>2</a:t>
            </a:r>
            <a:r>
              <a:rPr lang="es-MX" sz="1300" dirty="0"/>
              <a:t> (80 km x 80 km) turbinas eólicas y sistemas fotovoltaicos con capacidad de 26,000 MW; 1/3 de la capacidad instalada del Sistema Eléctrico Nacional de México en 2017.</a:t>
            </a:r>
          </a:p>
          <a:p>
            <a:pPr algn="just"/>
            <a:endParaRPr lang="es-MX" sz="1300" dirty="0"/>
          </a:p>
          <a:p>
            <a:pPr algn="just"/>
            <a:r>
              <a:rPr lang="es-MX" sz="1300" dirty="0"/>
              <a:t>Su objetivo es cumplir el objetivo de costos de producción de hidrógeno de $1.5 USD/kg; en Japón, el costo actual es de aprox. $9.60 USD/kg.</a:t>
            </a:r>
          </a:p>
          <a:p>
            <a:pPr algn="just"/>
            <a:endParaRPr lang="es-MX" sz="1300" dirty="0"/>
          </a:p>
          <a:p>
            <a:pPr algn="just"/>
            <a:r>
              <a:rPr lang="es-MX" sz="1300" dirty="0"/>
              <a:t>Australia recientemente otorgó al centro de energía el status de “proyecto importante", que reconoce su "importancia nacional" en el desarrollo económico y la creación de empleo al tiempo que facilita las aprobaciones gubernamentales. </a:t>
            </a:r>
          </a:p>
          <a:p>
            <a:pPr algn="just"/>
            <a:endParaRPr lang="es-MX" sz="1300" dirty="0"/>
          </a:p>
          <a:p>
            <a:pPr algn="just"/>
            <a:r>
              <a:rPr lang="es-MX" sz="1300" dirty="0"/>
              <a:t>Australia apunta a convertirse en una potencia de hidrógeno para 2030 bajo su Estrategia Nacional de Hidrógeno presentada en noviembre de 2019, y ha comprometido $ 440 millones de dólares para apoyar el desarrollo de tecnología y las operaciones de prueba.</a:t>
            </a:r>
          </a:p>
          <a:p>
            <a:pPr algn="just"/>
            <a:endParaRPr lang="es-MX" sz="1300" dirty="0"/>
          </a:p>
          <a:p>
            <a:pPr algn="just"/>
            <a:r>
              <a:rPr lang="es-MX" sz="1000" b="1" dirty="0">
                <a:solidFill>
                  <a:srgbClr val="FFFF00"/>
                </a:solidFill>
              </a:rPr>
              <a:t>https://asia.nikkei.com/Business/Energy/36bn-Australian-renewables-hub-to-produce-hydrogen-for-export</a:t>
            </a:r>
          </a:p>
        </p:txBody>
      </p:sp>
      <p:sp>
        <p:nvSpPr>
          <p:cNvPr id="3" name="Rectángulo 2">
            <a:extLst>
              <a:ext uri="{FF2B5EF4-FFF2-40B4-BE49-F238E27FC236}">
                <a16:creationId xmlns:a16="http://schemas.microsoft.com/office/drawing/2014/main" id="{AEDAF241-C9C8-4DD0-B7AA-36D83C4A867A}"/>
              </a:ext>
            </a:extLst>
          </p:cNvPr>
          <p:cNvSpPr/>
          <p:nvPr/>
        </p:nvSpPr>
        <p:spPr>
          <a:xfrm>
            <a:off x="5514975" y="419785"/>
            <a:ext cx="6096000" cy="646331"/>
          </a:xfrm>
          <a:prstGeom prst="rect">
            <a:avLst/>
          </a:prstGeom>
        </p:spPr>
        <p:txBody>
          <a:bodyPr>
            <a:spAutoFit/>
          </a:bodyPr>
          <a:lstStyle/>
          <a:p>
            <a:r>
              <a:rPr lang="es-MX" dirty="0"/>
              <a:t>https://asia.nikkei.com/Business/Energy/36bn-Australian-renewables-hub-to-produce-hydrogen-for-export</a:t>
            </a:r>
          </a:p>
        </p:txBody>
      </p:sp>
    </p:spTree>
    <p:extLst>
      <p:ext uri="{BB962C8B-B14F-4D97-AF65-F5344CB8AC3E}">
        <p14:creationId xmlns:p14="http://schemas.microsoft.com/office/powerpoint/2010/main" val="241088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esquinas redondeadas 1">
            <a:extLst>
              <a:ext uri="{FF2B5EF4-FFF2-40B4-BE49-F238E27FC236}">
                <a16:creationId xmlns:a16="http://schemas.microsoft.com/office/drawing/2014/main" id="{8DE917DA-5774-4F1B-9886-2B439451E67E}"/>
              </a:ext>
            </a:extLst>
          </p:cNvPr>
          <p:cNvSpPr/>
          <p:nvPr/>
        </p:nvSpPr>
        <p:spPr>
          <a:xfrm>
            <a:off x="1095374" y="0"/>
            <a:ext cx="3781426" cy="6858000"/>
          </a:xfrm>
          <a:prstGeom prst="roundRect">
            <a:avLst>
              <a:gd name="adj" fmla="val 93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300" b="1" dirty="0" err="1"/>
              <a:t>Climate</a:t>
            </a:r>
            <a:r>
              <a:rPr lang="es-MX" sz="1300" b="1" dirty="0"/>
              <a:t> </a:t>
            </a:r>
            <a:r>
              <a:rPr lang="es-MX" sz="1300" b="1" dirty="0" err="1"/>
              <a:t>Ambition</a:t>
            </a:r>
            <a:r>
              <a:rPr lang="es-MX" sz="1300" b="1" dirty="0"/>
              <a:t> Summit</a:t>
            </a:r>
            <a:endParaRPr lang="es-MX" sz="1300" dirty="0"/>
          </a:p>
          <a:p>
            <a:pPr algn="just"/>
            <a:endParaRPr lang="es-MX" sz="1300" dirty="0"/>
          </a:p>
          <a:p>
            <a:pPr algn="just"/>
            <a:r>
              <a:rPr lang="en-US" sz="1300" i="1" dirty="0"/>
              <a:t>By the promethean power of our invention we can begin to defend the earth against the disaster of global warming.</a:t>
            </a:r>
            <a:endParaRPr lang="es-MX" sz="1300" i="1" dirty="0"/>
          </a:p>
          <a:p>
            <a:pPr algn="just"/>
            <a:endParaRPr lang="es-MX" sz="1300" i="1" dirty="0"/>
          </a:p>
          <a:p>
            <a:pPr algn="just"/>
            <a:r>
              <a:rPr lang="en-US" sz="1300" i="1" dirty="0"/>
              <a:t>... we can radically cut our dependence on fossil fuels, we can change our agricultural practices, and in short we can reverse the process by which for centuries, humanity has been quilting our planet in a toxic tea-</a:t>
            </a:r>
            <a:r>
              <a:rPr lang="en-US" sz="1300" i="1" dirty="0" err="1"/>
              <a:t>cosy</a:t>
            </a:r>
            <a:r>
              <a:rPr lang="en-US" sz="1300" i="1" dirty="0"/>
              <a:t> of greenhouse gases.</a:t>
            </a:r>
            <a:endParaRPr lang="es-MX" sz="1300" i="1" dirty="0"/>
          </a:p>
          <a:p>
            <a:pPr algn="just"/>
            <a:endParaRPr lang="es-MX" sz="1300" i="1" dirty="0"/>
          </a:p>
          <a:p>
            <a:pPr algn="just"/>
            <a:r>
              <a:rPr lang="en-US" sz="1300" i="1" dirty="0"/>
              <a:t>... wind power generation, enough wind power by 2030 to supply every single one of our homes with electricity.</a:t>
            </a:r>
          </a:p>
          <a:p>
            <a:pPr algn="just"/>
            <a:endParaRPr lang="en-US" sz="1300" i="1" dirty="0"/>
          </a:p>
          <a:p>
            <a:pPr algn="just"/>
            <a:r>
              <a:rPr lang="en-US" sz="1300" i="1" dirty="0"/>
              <a:t>We’re going ahead with massive solar </a:t>
            </a:r>
            <a:r>
              <a:rPr lang="en-US" sz="1300" i="1" dirty="0" err="1"/>
              <a:t>programme</a:t>
            </a:r>
            <a:r>
              <a:rPr lang="en-US" sz="1300" i="1" dirty="0"/>
              <a:t>, even though we can’t hope to emulate the incredible things being done by India, Australia or Morocco for instance.</a:t>
            </a:r>
          </a:p>
          <a:p>
            <a:pPr algn="just"/>
            <a:endParaRPr lang="en-US" sz="1300" i="1" dirty="0"/>
          </a:p>
          <a:p>
            <a:pPr algn="just"/>
            <a:r>
              <a:rPr lang="en-US" sz="1300" i="1" dirty="0"/>
              <a:t>... we’re liberating the awesome potential of hydrogen, whether for homes or all sorts of uses.</a:t>
            </a:r>
          </a:p>
          <a:p>
            <a:pPr algn="just"/>
            <a:endParaRPr lang="en-US" sz="1300" i="1" dirty="0"/>
          </a:p>
          <a:p>
            <a:pPr algn="just"/>
            <a:r>
              <a:rPr lang="en-US" sz="1300" i="1" dirty="0"/>
              <a:t>On electric vehicles we’re going to ban internal combustion engines, new internal combustion engines by 2030</a:t>
            </a:r>
            <a:r>
              <a:rPr lang="es-MX" sz="1300" i="1" dirty="0"/>
              <a:t>. </a:t>
            </a:r>
          </a:p>
          <a:p>
            <a:pPr algn="just"/>
            <a:endParaRPr lang="es-MX" sz="1300" dirty="0"/>
          </a:p>
          <a:p>
            <a:pPr algn="r"/>
            <a:r>
              <a:rPr lang="es-MX" sz="1300" b="1" dirty="0"/>
              <a:t>Prime </a:t>
            </a:r>
            <a:r>
              <a:rPr lang="es-MX" sz="1300" b="1" dirty="0" err="1"/>
              <a:t>Minister</a:t>
            </a:r>
            <a:r>
              <a:rPr lang="es-MX" sz="1300" b="1" dirty="0"/>
              <a:t> Boris </a:t>
            </a:r>
            <a:r>
              <a:rPr lang="es-MX" sz="1300" b="1" dirty="0" err="1"/>
              <a:t>Johnson’s</a:t>
            </a:r>
            <a:r>
              <a:rPr lang="es-MX" sz="1300" b="1" dirty="0"/>
              <a:t>.</a:t>
            </a:r>
          </a:p>
          <a:p>
            <a:pPr algn="r"/>
            <a:r>
              <a:rPr lang="es-MX" sz="1300" dirty="0"/>
              <a:t>12 </a:t>
            </a:r>
            <a:r>
              <a:rPr lang="es-MX" sz="1300" dirty="0" err="1"/>
              <a:t>December</a:t>
            </a:r>
            <a:r>
              <a:rPr lang="es-MX" sz="1300" dirty="0"/>
              <a:t> 2020</a:t>
            </a:r>
          </a:p>
          <a:p>
            <a:pPr algn="just"/>
            <a:endParaRPr lang="es-MX" sz="1300" dirty="0"/>
          </a:p>
          <a:p>
            <a:pPr algn="just"/>
            <a:r>
              <a:rPr lang="es-MX" sz="1000" b="1" dirty="0">
                <a:solidFill>
                  <a:srgbClr val="FFFF00"/>
                </a:solidFill>
              </a:rPr>
              <a:t>https://www.gov.uk/government/speeches/pm-climate-ambition-summit-opening-remarks-12-december-2020</a:t>
            </a:r>
          </a:p>
        </p:txBody>
      </p:sp>
      <p:sp>
        <p:nvSpPr>
          <p:cNvPr id="3" name="Rectángulo 2">
            <a:extLst>
              <a:ext uri="{FF2B5EF4-FFF2-40B4-BE49-F238E27FC236}">
                <a16:creationId xmlns:a16="http://schemas.microsoft.com/office/drawing/2014/main" id="{AEDAF241-C9C8-4DD0-B7AA-36D83C4A867A}"/>
              </a:ext>
            </a:extLst>
          </p:cNvPr>
          <p:cNvSpPr/>
          <p:nvPr/>
        </p:nvSpPr>
        <p:spPr>
          <a:xfrm>
            <a:off x="5514975" y="419785"/>
            <a:ext cx="6096000" cy="646331"/>
          </a:xfrm>
          <a:prstGeom prst="rect">
            <a:avLst/>
          </a:prstGeom>
        </p:spPr>
        <p:txBody>
          <a:bodyPr>
            <a:spAutoFit/>
          </a:bodyPr>
          <a:lstStyle/>
          <a:p>
            <a:r>
              <a:rPr lang="es-MX" dirty="0"/>
              <a:t>https://asia.nikkei.com/Business/Energy/36bn-Australian-renewables-hub-to-produce-hydrogen-for-export</a:t>
            </a:r>
          </a:p>
        </p:txBody>
      </p:sp>
    </p:spTree>
    <p:extLst>
      <p:ext uri="{BB962C8B-B14F-4D97-AF65-F5344CB8AC3E}">
        <p14:creationId xmlns:p14="http://schemas.microsoft.com/office/powerpoint/2010/main" val="4290974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upo 12">
            <a:extLst>
              <a:ext uri="{FF2B5EF4-FFF2-40B4-BE49-F238E27FC236}">
                <a16:creationId xmlns:a16="http://schemas.microsoft.com/office/drawing/2014/main" id="{7EF6F7EA-5C0F-48D9-A5BE-DABD1C703AC2}"/>
              </a:ext>
            </a:extLst>
          </p:cNvPr>
          <p:cNvGrpSpPr/>
          <p:nvPr/>
        </p:nvGrpSpPr>
        <p:grpSpPr>
          <a:xfrm>
            <a:off x="197888" y="291128"/>
            <a:ext cx="11796224" cy="6275743"/>
            <a:chOff x="197888" y="291128"/>
            <a:chExt cx="11796224" cy="6275743"/>
          </a:xfrm>
        </p:grpSpPr>
        <p:pic>
          <p:nvPicPr>
            <p:cNvPr id="2" name="Imagen 1">
              <a:extLst>
                <a:ext uri="{FF2B5EF4-FFF2-40B4-BE49-F238E27FC236}">
                  <a16:creationId xmlns:a16="http://schemas.microsoft.com/office/drawing/2014/main" id="{2AE585BC-D2D1-4301-BA1B-774C06746ED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74112" y="291128"/>
              <a:ext cx="5760000" cy="3333403"/>
            </a:xfrm>
            <a:prstGeom prst="rect">
              <a:avLst/>
            </a:prstGeom>
          </p:spPr>
        </p:pic>
        <p:pic>
          <p:nvPicPr>
            <p:cNvPr id="3" name="Imagen 2">
              <a:extLst>
                <a:ext uri="{FF2B5EF4-FFF2-40B4-BE49-F238E27FC236}">
                  <a16:creationId xmlns:a16="http://schemas.microsoft.com/office/drawing/2014/main" id="{5AE77155-D76B-4F93-B8BD-45C8563718E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234112" y="291128"/>
              <a:ext cx="5760000" cy="3333403"/>
            </a:xfrm>
            <a:prstGeom prst="rect">
              <a:avLst/>
            </a:prstGeom>
          </p:spPr>
        </p:pic>
        <p:pic>
          <p:nvPicPr>
            <p:cNvPr id="4" name="Imagen 3">
              <a:extLst>
                <a:ext uri="{FF2B5EF4-FFF2-40B4-BE49-F238E27FC236}">
                  <a16:creationId xmlns:a16="http://schemas.microsoft.com/office/drawing/2014/main" id="{2CC5F6B0-7567-420F-8C13-1FF8D0A6323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74112" y="3233468"/>
              <a:ext cx="5760000" cy="3333403"/>
            </a:xfrm>
            <a:prstGeom prst="rect">
              <a:avLst/>
            </a:prstGeom>
          </p:spPr>
        </p:pic>
        <p:pic>
          <p:nvPicPr>
            <p:cNvPr id="5" name="Imagen 4">
              <a:extLst>
                <a:ext uri="{FF2B5EF4-FFF2-40B4-BE49-F238E27FC236}">
                  <a16:creationId xmlns:a16="http://schemas.microsoft.com/office/drawing/2014/main" id="{2C78018B-FD3C-4B07-803A-1EF70C88BB9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234112" y="3233468"/>
              <a:ext cx="5760000" cy="3333403"/>
            </a:xfrm>
            <a:prstGeom prst="rect">
              <a:avLst/>
            </a:prstGeom>
          </p:spPr>
        </p:pic>
        <p:sp>
          <p:nvSpPr>
            <p:cNvPr id="6" name="CuadroTexto 5">
              <a:extLst>
                <a:ext uri="{FF2B5EF4-FFF2-40B4-BE49-F238E27FC236}">
                  <a16:creationId xmlns:a16="http://schemas.microsoft.com/office/drawing/2014/main" id="{D79A473F-B700-493E-A79F-1114B6B25893}"/>
                </a:ext>
              </a:extLst>
            </p:cNvPr>
            <p:cNvSpPr txBox="1"/>
            <p:nvPr/>
          </p:nvSpPr>
          <p:spPr>
            <a:xfrm rot="16200000">
              <a:off x="-2451278" y="3337625"/>
              <a:ext cx="5559941" cy="261610"/>
            </a:xfrm>
            <a:prstGeom prst="rect">
              <a:avLst/>
            </a:prstGeom>
            <a:noFill/>
          </p:spPr>
          <p:txBody>
            <a:bodyPr wrap="square" rtlCol="0">
              <a:spAutoFit/>
            </a:bodyPr>
            <a:lstStyle/>
            <a:p>
              <a:pPr algn="ctr"/>
              <a:r>
                <a:rPr lang="es-MX" sz="1100" dirty="0">
                  <a:solidFill>
                    <a:schemeClr val="bg2">
                      <a:lumMod val="50000"/>
                    </a:schemeClr>
                  </a:solidFill>
                </a:rPr>
                <a:t>Emisiones de </a:t>
              </a:r>
              <a:r>
                <a:rPr lang="es-MX" sz="1100" dirty="0" err="1">
                  <a:solidFill>
                    <a:schemeClr val="bg2">
                      <a:lumMod val="50000"/>
                    </a:schemeClr>
                  </a:solidFill>
                </a:rPr>
                <a:t>GEI</a:t>
              </a:r>
              <a:r>
                <a:rPr lang="es-MX" sz="1100" dirty="0">
                  <a:solidFill>
                    <a:schemeClr val="bg2">
                      <a:lumMod val="50000"/>
                    </a:schemeClr>
                  </a:solidFill>
                </a:rPr>
                <a:t> (GgCO</a:t>
              </a:r>
              <a:r>
                <a:rPr lang="es-MX" sz="1100" baseline="-25000" dirty="0">
                  <a:solidFill>
                    <a:schemeClr val="bg2">
                      <a:lumMod val="50000"/>
                    </a:schemeClr>
                  </a:solidFill>
                </a:rPr>
                <a:t>2</a:t>
              </a:r>
              <a:r>
                <a:rPr lang="es-MX" sz="1100" dirty="0">
                  <a:solidFill>
                    <a:schemeClr val="bg2">
                      <a:lumMod val="50000"/>
                    </a:schemeClr>
                  </a:solidFill>
                </a:rPr>
                <a:t>e)</a:t>
              </a:r>
            </a:p>
          </p:txBody>
        </p:sp>
        <p:sp>
          <p:nvSpPr>
            <p:cNvPr id="7" name="CuadroTexto 6">
              <a:extLst>
                <a:ext uri="{FF2B5EF4-FFF2-40B4-BE49-F238E27FC236}">
                  <a16:creationId xmlns:a16="http://schemas.microsoft.com/office/drawing/2014/main" id="{F8257F32-A0A3-4824-8910-9E746EE10B06}"/>
                </a:ext>
              </a:extLst>
            </p:cNvPr>
            <p:cNvSpPr txBox="1"/>
            <p:nvPr/>
          </p:nvSpPr>
          <p:spPr>
            <a:xfrm>
              <a:off x="1432534" y="426849"/>
              <a:ext cx="4002135" cy="261610"/>
            </a:xfrm>
            <a:prstGeom prst="rect">
              <a:avLst/>
            </a:prstGeom>
            <a:noFill/>
          </p:spPr>
          <p:txBody>
            <a:bodyPr wrap="square" rtlCol="0">
              <a:spAutoFit/>
            </a:bodyPr>
            <a:lstStyle/>
            <a:p>
              <a:pPr algn="ctr"/>
              <a:r>
                <a:rPr lang="es-MX" sz="1100" b="1" dirty="0">
                  <a:solidFill>
                    <a:schemeClr val="bg2">
                      <a:lumMod val="50000"/>
                    </a:schemeClr>
                  </a:solidFill>
                </a:rPr>
                <a:t>Autos de combustión interna e híbridos</a:t>
              </a:r>
            </a:p>
          </p:txBody>
        </p:sp>
        <p:sp>
          <p:nvSpPr>
            <p:cNvPr id="8" name="CuadroTexto 7">
              <a:extLst>
                <a:ext uri="{FF2B5EF4-FFF2-40B4-BE49-F238E27FC236}">
                  <a16:creationId xmlns:a16="http://schemas.microsoft.com/office/drawing/2014/main" id="{D2B9C793-4A1E-4E2D-B9C6-E40C7F0153C2}"/>
                </a:ext>
              </a:extLst>
            </p:cNvPr>
            <p:cNvSpPr txBox="1"/>
            <p:nvPr/>
          </p:nvSpPr>
          <p:spPr>
            <a:xfrm>
              <a:off x="1432534" y="3358600"/>
              <a:ext cx="4002135" cy="261610"/>
            </a:xfrm>
            <a:prstGeom prst="rect">
              <a:avLst/>
            </a:prstGeom>
            <a:noFill/>
          </p:spPr>
          <p:txBody>
            <a:bodyPr wrap="square" rtlCol="0">
              <a:spAutoFit/>
            </a:bodyPr>
            <a:lstStyle/>
            <a:p>
              <a:pPr algn="ctr"/>
              <a:r>
                <a:rPr lang="es-MX" sz="1100" b="1" dirty="0">
                  <a:solidFill>
                    <a:schemeClr val="bg2">
                      <a:lumMod val="50000"/>
                    </a:schemeClr>
                  </a:solidFill>
                </a:rPr>
                <a:t>Autos de combustión interna y 20% de vehículos electrificados</a:t>
              </a:r>
            </a:p>
          </p:txBody>
        </p:sp>
        <p:sp>
          <p:nvSpPr>
            <p:cNvPr id="9" name="CuadroTexto 8">
              <a:extLst>
                <a:ext uri="{FF2B5EF4-FFF2-40B4-BE49-F238E27FC236}">
                  <a16:creationId xmlns:a16="http://schemas.microsoft.com/office/drawing/2014/main" id="{A85B59F2-B9E0-41E1-80BA-0A374FA688F8}"/>
                </a:ext>
              </a:extLst>
            </p:cNvPr>
            <p:cNvSpPr txBox="1"/>
            <p:nvPr/>
          </p:nvSpPr>
          <p:spPr>
            <a:xfrm>
              <a:off x="7204684" y="426849"/>
              <a:ext cx="4002135" cy="261610"/>
            </a:xfrm>
            <a:prstGeom prst="rect">
              <a:avLst/>
            </a:prstGeom>
            <a:noFill/>
          </p:spPr>
          <p:txBody>
            <a:bodyPr wrap="square" rtlCol="0">
              <a:spAutoFit/>
            </a:bodyPr>
            <a:lstStyle/>
            <a:p>
              <a:pPr algn="ctr"/>
              <a:r>
                <a:rPr lang="es-MX" sz="1100" b="1" dirty="0">
                  <a:solidFill>
                    <a:schemeClr val="bg2">
                      <a:lumMod val="50000"/>
                    </a:schemeClr>
                  </a:solidFill>
                </a:rPr>
                <a:t>Autos de combustión interna y 6% de vehículos electrificados</a:t>
              </a:r>
            </a:p>
          </p:txBody>
        </p:sp>
        <p:sp>
          <p:nvSpPr>
            <p:cNvPr id="10" name="CuadroTexto 9">
              <a:extLst>
                <a:ext uri="{FF2B5EF4-FFF2-40B4-BE49-F238E27FC236}">
                  <a16:creationId xmlns:a16="http://schemas.microsoft.com/office/drawing/2014/main" id="{CE33A755-52F7-4BEB-B3FD-01352DF076F5}"/>
                </a:ext>
              </a:extLst>
            </p:cNvPr>
            <p:cNvSpPr txBox="1"/>
            <p:nvPr/>
          </p:nvSpPr>
          <p:spPr>
            <a:xfrm>
              <a:off x="7204684" y="3358600"/>
              <a:ext cx="4002135" cy="261610"/>
            </a:xfrm>
            <a:prstGeom prst="rect">
              <a:avLst/>
            </a:prstGeom>
            <a:noFill/>
          </p:spPr>
          <p:txBody>
            <a:bodyPr wrap="square" rtlCol="0">
              <a:spAutoFit/>
            </a:bodyPr>
            <a:lstStyle/>
            <a:p>
              <a:pPr algn="ctr"/>
              <a:r>
                <a:rPr lang="es-MX" sz="1100" b="1" dirty="0">
                  <a:solidFill>
                    <a:schemeClr val="bg2">
                      <a:lumMod val="50000"/>
                    </a:schemeClr>
                  </a:solidFill>
                </a:rPr>
                <a:t>Autos de combustión interna y 20% de </a:t>
              </a:r>
              <a:r>
                <a:rPr lang="es-MX" sz="1100" b="1" dirty="0" err="1">
                  <a:solidFill>
                    <a:schemeClr val="bg2">
                      <a:lumMod val="50000"/>
                    </a:schemeClr>
                  </a:solidFill>
                </a:rPr>
                <a:t>BEV</a:t>
              </a:r>
              <a:r>
                <a:rPr lang="es-MX" sz="1100" b="1" dirty="0">
                  <a:solidFill>
                    <a:schemeClr val="bg2">
                      <a:lumMod val="50000"/>
                    </a:schemeClr>
                  </a:solidFill>
                </a:rPr>
                <a:t> y </a:t>
              </a:r>
              <a:r>
                <a:rPr lang="es-MX" sz="1100" b="1" dirty="0" err="1">
                  <a:solidFill>
                    <a:schemeClr val="bg2">
                      <a:lumMod val="50000"/>
                    </a:schemeClr>
                  </a:solidFill>
                </a:rPr>
                <a:t>FCEV</a:t>
              </a:r>
              <a:endParaRPr lang="es-MX" sz="1100" b="1" dirty="0">
                <a:solidFill>
                  <a:schemeClr val="bg2">
                    <a:lumMod val="50000"/>
                  </a:schemeClr>
                </a:solidFill>
              </a:endParaRPr>
            </a:p>
          </p:txBody>
        </p:sp>
      </p:grpSp>
    </p:spTree>
    <p:extLst>
      <p:ext uri="{BB962C8B-B14F-4D97-AF65-F5344CB8AC3E}">
        <p14:creationId xmlns:p14="http://schemas.microsoft.com/office/powerpoint/2010/main" val="1589199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upo 13">
            <a:extLst>
              <a:ext uri="{FF2B5EF4-FFF2-40B4-BE49-F238E27FC236}">
                <a16:creationId xmlns:a16="http://schemas.microsoft.com/office/drawing/2014/main" id="{3BD0C2C6-70E0-465C-BD38-B75D58437E4F}"/>
              </a:ext>
            </a:extLst>
          </p:cNvPr>
          <p:cNvGrpSpPr/>
          <p:nvPr/>
        </p:nvGrpSpPr>
        <p:grpSpPr>
          <a:xfrm>
            <a:off x="197888" y="286610"/>
            <a:ext cx="11294755" cy="6412903"/>
            <a:chOff x="197888" y="286610"/>
            <a:chExt cx="11294755" cy="6412903"/>
          </a:xfrm>
        </p:grpSpPr>
        <p:pic>
          <p:nvPicPr>
            <p:cNvPr id="12" name="Imagen 11">
              <a:extLst>
                <a:ext uri="{FF2B5EF4-FFF2-40B4-BE49-F238E27FC236}">
                  <a16:creationId xmlns:a16="http://schemas.microsoft.com/office/drawing/2014/main" id="{E7E8822C-B83B-461B-B0FD-216C53760AE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74112" y="286610"/>
              <a:ext cx="11003919" cy="3333599"/>
            </a:xfrm>
            <a:prstGeom prst="rect">
              <a:avLst/>
            </a:prstGeom>
          </p:spPr>
        </p:pic>
        <p:pic>
          <p:nvPicPr>
            <p:cNvPr id="13" name="Imagen 12">
              <a:extLst>
                <a:ext uri="{FF2B5EF4-FFF2-40B4-BE49-F238E27FC236}">
                  <a16:creationId xmlns:a16="http://schemas.microsoft.com/office/drawing/2014/main" id="{F21604DF-577B-466A-A4C4-8ECD8347A87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88728" y="3365914"/>
              <a:ext cx="11003915" cy="3333599"/>
            </a:xfrm>
            <a:prstGeom prst="rect">
              <a:avLst/>
            </a:prstGeom>
          </p:spPr>
        </p:pic>
        <p:sp>
          <p:nvSpPr>
            <p:cNvPr id="6" name="CuadroTexto 5">
              <a:extLst>
                <a:ext uri="{FF2B5EF4-FFF2-40B4-BE49-F238E27FC236}">
                  <a16:creationId xmlns:a16="http://schemas.microsoft.com/office/drawing/2014/main" id="{D79A473F-B700-493E-A79F-1114B6B25893}"/>
                </a:ext>
              </a:extLst>
            </p:cNvPr>
            <p:cNvSpPr txBox="1"/>
            <p:nvPr/>
          </p:nvSpPr>
          <p:spPr>
            <a:xfrm rot="16200000">
              <a:off x="-2451278" y="3337626"/>
              <a:ext cx="5559941" cy="261610"/>
            </a:xfrm>
            <a:prstGeom prst="rect">
              <a:avLst/>
            </a:prstGeom>
            <a:noFill/>
          </p:spPr>
          <p:txBody>
            <a:bodyPr wrap="square" rtlCol="0">
              <a:spAutoFit/>
            </a:bodyPr>
            <a:lstStyle/>
            <a:p>
              <a:pPr algn="ctr"/>
              <a:r>
                <a:rPr lang="es-MX" sz="1100" dirty="0">
                  <a:solidFill>
                    <a:schemeClr val="bg2">
                      <a:lumMod val="50000"/>
                    </a:schemeClr>
                  </a:solidFill>
                </a:rPr>
                <a:t>Emisiones de </a:t>
              </a:r>
              <a:r>
                <a:rPr lang="es-MX" sz="1100" dirty="0" err="1">
                  <a:solidFill>
                    <a:schemeClr val="bg2">
                      <a:lumMod val="50000"/>
                    </a:schemeClr>
                  </a:solidFill>
                </a:rPr>
                <a:t>GEI</a:t>
              </a:r>
              <a:r>
                <a:rPr lang="es-MX" sz="1100" dirty="0">
                  <a:solidFill>
                    <a:schemeClr val="bg2">
                      <a:lumMod val="50000"/>
                    </a:schemeClr>
                  </a:solidFill>
                </a:rPr>
                <a:t> (GgCO</a:t>
              </a:r>
              <a:r>
                <a:rPr lang="es-MX" sz="1100" baseline="-25000" dirty="0">
                  <a:solidFill>
                    <a:schemeClr val="bg2">
                      <a:lumMod val="50000"/>
                    </a:schemeClr>
                  </a:solidFill>
                </a:rPr>
                <a:t>2</a:t>
              </a:r>
              <a:r>
                <a:rPr lang="es-MX" sz="1100" dirty="0">
                  <a:solidFill>
                    <a:schemeClr val="bg2">
                      <a:lumMod val="50000"/>
                    </a:schemeClr>
                  </a:solidFill>
                </a:rPr>
                <a:t>e)</a:t>
              </a:r>
            </a:p>
          </p:txBody>
        </p:sp>
        <p:sp>
          <p:nvSpPr>
            <p:cNvPr id="7" name="CuadroTexto 6">
              <a:extLst>
                <a:ext uri="{FF2B5EF4-FFF2-40B4-BE49-F238E27FC236}">
                  <a16:creationId xmlns:a16="http://schemas.microsoft.com/office/drawing/2014/main" id="{F8257F32-A0A3-4824-8910-9E746EE10B06}"/>
                </a:ext>
              </a:extLst>
            </p:cNvPr>
            <p:cNvSpPr txBox="1"/>
            <p:nvPr/>
          </p:nvSpPr>
          <p:spPr>
            <a:xfrm>
              <a:off x="1432534" y="426849"/>
              <a:ext cx="4002135" cy="261610"/>
            </a:xfrm>
            <a:prstGeom prst="rect">
              <a:avLst/>
            </a:prstGeom>
            <a:noFill/>
          </p:spPr>
          <p:txBody>
            <a:bodyPr wrap="square" rtlCol="0">
              <a:spAutoFit/>
            </a:bodyPr>
            <a:lstStyle/>
            <a:p>
              <a:pPr algn="ctr"/>
              <a:r>
                <a:rPr lang="es-MX" sz="1100" b="1" dirty="0">
                  <a:solidFill>
                    <a:schemeClr val="bg2">
                      <a:lumMod val="50000"/>
                    </a:schemeClr>
                  </a:solidFill>
                </a:rPr>
                <a:t>Autos de combustión interna y 20% de vehículos electrificados</a:t>
              </a:r>
            </a:p>
          </p:txBody>
        </p:sp>
        <p:sp>
          <p:nvSpPr>
            <p:cNvPr id="8" name="CuadroTexto 7">
              <a:extLst>
                <a:ext uri="{FF2B5EF4-FFF2-40B4-BE49-F238E27FC236}">
                  <a16:creationId xmlns:a16="http://schemas.microsoft.com/office/drawing/2014/main" id="{D2B9C793-4A1E-4E2D-B9C6-E40C7F0153C2}"/>
                </a:ext>
              </a:extLst>
            </p:cNvPr>
            <p:cNvSpPr txBox="1"/>
            <p:nvPr/>
          </p:nvSpPr>
          <p:spPr>
            <a:xfrm>
              <a:off x="1432534" y="3506153"/>
              <a:ext cx="4002135" cy="261610"/>
            </a:xfrm>
            <a:prstGeom prst="rect">
              <a:avLst/>
            </a:prstGeom>
            <a:noFill/>
          </p:spPr>
          <p:txBody>
            <a:bodyPr wrap="square" rtlCol="0">
              <a:spAutoFit/>
            </a:bodyPr>
            <a:lstStyle/>
            <a:p>
              <a:pPr algn="ctr"/>
              <a:r>
                <a:rPr lang="es-MX" sz="1100" b="1" dirty="0">
                  <a:solidFill>
                    <a:schemeClr val="bg2">
                      <a:lumMod val="50000"/>
                    </a:schemeClr>
                  </a:solidFill>
                </a:rPr>
                <a:t>Autos de combustión interna y 60% de vehículos electrificados</a:t>
              </a:r>
            </a:p>
          </p:txBody>
        </p:sp>
      </p:grpSp>
    </p:spTree>
    <p:extLst>
      <p:ext uri="{BB962C8B-B14F-4D97-AF65-F5344CB8AC3E}">
        <p14:creationId xmlns:p14="http://schemas.microsoft.com/office/powerpoint/2010/main" val="216619320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6457</TotalTime>
  <Words>515</Words>
  <Application>Microsoft Office PowerPoint</Application>
  <PresentationFormat>Panorámica</PresentationFormat>
  <Paragraphs>51</Paragraphs>
  <Slides>5</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5</vt:i4>
      </vt:variant>
    </vt:vector>
  </HeadingPairs>
  <TitlesOfParts>
    <vt:vector size="9" baseType="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MS</dc:creator>
  <cp:lastModifiedBy>MS</cp:lastModifiedBy>
  <cp:revision>29</cp:revision>
  <dcterms:created xsi:type="dcterms:W3CDTF">2021-01-20T18:25:40Z</dcterms:created>
  <dcterms:modified xsi:type="dcterms:W3CDTF">2021-02-06T22:23:52Z</dcterms:modified>
</cp:coreProperties>
</file>