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4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F7D7F-1407-4871-9AB3-02058D059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C48657-3EA7-47E6-8F91-DC4403104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DA6FE7-C090-48FD-AC8B-D82B5A3B7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DCCD-E3D3-4EF3-B1A0-85B1BA2B5C1E}" type="datetimeFigureOut">
              <a:rPr lang="es-MX" smtClean="0"/>
              <a:t>20/09/2020</a:t>
            </a:fld>
            <a:endParaRPr lang="es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62CBFA-AB5A-44EC-A562-405D301C3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AB7EC2-E053-48AB-8DEE-F7F9285F0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F2111-A4CD-4CFF-8217-2761E8C83BA2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0566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2D169-AF3C-458B-8063-B88889EF7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2B247F-3C76-491E-9BF5-68193CBE4A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979507-6BEF-4445-944E-8F0EF82B3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DCCD-E3D3-4EF3-B1A0-85B1BA2B5C1E}" type="datetimeFigureOut">
              <a:rPr lang="es-MX" smtClean="0"/>
              <a:t>20/09/2020</a:t>
            </a:fld>
            <a:endParaRPr lang="es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F53936-03C0-4AE3-A4F6-323AFFC24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FC459-E01B-41C9-B5DA-9EBCE9799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F2111-A4CD-4CFF-8217-2761E8C83BA2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3893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7E1317-7DF2-478C-8D78-7DE3AEE86B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D11F39-16EC-47EF-B09D-F0A77C58A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A9CD98-1BC6-40DF-A3EC-29BEF347D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DCCD-E3D3-4EF3-B1A0-85B1BA2B5C1E}" type="datetimeFigureOut">
              <a:rPr lang="es-MX" smtClean="0"/>
              <a:t>20/09/2020</a:t>
            </a:fld>
            <a:endParaRPr lang="es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E7CC0E-9B6D-427A-A9F2-FCA04E733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A993D-62BF-44D2-8B02-68A2751AB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F2111-A4CD-4CFF-8217-2761E8C83BA2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6980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2A9E5-67E2-4D19-8160-FB478CF77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0269A-375D-43A2-9351-D8A933932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4D079C-6C03-4F78-9C2D-73479CCF1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DCCD-E3D3-4EF3-B1A0-85B1BA2B5C1E}" type="datetimeFigureOut">
              <a:rPr lang="es-MX" smtClean="0"/>
              <a:t>20/09/2020</a:t>
            </a:fld>
            <a:endParaRPr lang="es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A59EAF-7819-419A-8FDA-F1D9E031B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2CF4DC-2B48-4A51-A1F3-62715ADC2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F2111-A4CD-4CFF-8217-2761E8C83BA2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5319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5D18E-FAD7-42AB-AC6E-4F8B480F5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C4EDB3-7E6D-4CE1-8CA5-D82B308619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466FF3-2CA9-4BFB-8112-3C316825A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DCCD-E3D3-4EF3-B1A0-85B1BA2B5C1E}" type="datetimeFigureOut">
              <a:rPr lang="es-MX" smtClean="0"/>
              <a:t>20/09/2020</a:t>
            </a:fld>
            <a:endParaRPr lang="es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D90153-B837-4E7B-9353-816CD848E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DEC24D-F938-42F8-8707-921B51BC9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F2111-A4CD-4CFF-8217-2761E8C83BA2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7585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6C8FF-8B9E-4F16-A9D9-100209F65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99EE9-6A05-4E57-8A1D-DF81C301AA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D366D-0A0A-48D0-BEC6-0F9C76C762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21C9B7-7FE4-442C-884B-878D2D7F8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DCCD-E3D3-4EF3-B1A0-85B1BA2B5C1E}" type="datetimeFigureOut">
              <a:rPr lang="es-MX" smtClean="0"/>
              <a:t>20/09/2020</a:t>
            </a:fld>
            <a:endParaRPr lang="es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3C8F0B-9048-4ADB-8604-C1B3DE039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83C6C0-8113-4C71-A037-DB43233E2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F2111-A4CD-4CFF-8217-2761E8C83BA2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7467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9B4F2-B65D-41A9-8F14-E898AA91F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CE5608-E521-4A90-BC35-EBFA72E307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D4672D-4880-4090-911A-062004E56C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0858F1-5DDA-4731-956D-FB91E88FC2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6955EC-B644-4AF2-BCCF-AAFBF16311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5115BA-F813-4167-82E6-254971061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DCCD-E3D3-4EF3-B1A0-85B1BA2B5C1E}" type="datetimeFigureOut">
              <a:rPr lang="es-MX" smtClean="0"/>
              <a:t>20/09/2020</a:t>
            </a:fld>
            <a:endParaRPr lang="es-MX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3FE2C8-5A7A-4E0A-8837-B457F4C31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4801FC-20EA-4B2E-A082-6DA1579D1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F2111-A4CD-4CFF-8217-2761E8C83BA2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9728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A87C4-9FB4-48D2-86D7-D89D8EC68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55A879-D4D3-4BB1-B173-57FFA01AE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DCCD-E3D3-4EF3-B1A0-85B1BA2B5C1E}" type="datetimeFigureOut">
              <a:rPr lang="es-MX" smtClean="0"/>
              <a:t>20/09/2020</a:t>
            </a:fld>
            <a:endParaRPr lang="es-MX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47178F-9CD7-4952-B0AF-9E27A0AA9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89B0FD-B834-4965-964D-F8BD75832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F2111-A4CD-4CFF-8217-2761E8C83BA2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1679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E63A4E-5829-426B-9143-4F200C703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DCCD-E3D3-4EF3-B1A0-85B1BA2B5C1E}" type="datetimeFigureOut">
              <a:rPr lang="es-MX" smtClean="0"/>
              <a:t>20/09/2020</a:t>
            </a:fld>
            <a:endParaRPr lang="es-MX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59374A-61BA-4981-AC16-30BD22028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7F91B9-2D95-4E18-8C52-7F1702473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F2111-A4CD-4CFF-8217-2761E8C83BA2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4733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2F1E6-F49C-48D8-AB8A-B4582477C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F58F2B-C885-497F-B8E8-777571BA69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B92C09-ABA2-4185-971C-2B7A326187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798B68-D012-49FB-9646-5AD6A847C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DCCD-E3D3-4EF3-B1A0-85B1BA2B5C1E}" type="datetimeFigureOut">
              <a:rPr lang="es-MX" smtClean="0"/>
              <a:t>20/09/2020</a:t>
            </a:fld>
            <a:endParaRPr lang="es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76745E-407A-4CEB-A226-ADA387D3B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DFC5DD-4EDC-4EEB-8161-E1BBADAC6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F2111-A4CD-4CFF-8217-2761E8C83BA2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3818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5817F-638E-48D2-BED6-1CFDD84DC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43458D-3CD5-401C-B32E-E06662CC36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9767C1-E1EB-4445-94E9-11BFB291D0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128D8A-0928-45FD-B677-0118FA325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DCCD-E3D3-4EF3-B1A0-85B1BA2B5C1E}" type="datetimeFigureOut">
              <a:rPr lang="es-MX" smtClean="0"/>
              <a:t>20/09/2020</a:t>
            </a:fld>
            <a:endParaRPr lang="es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60D824-A073-4F7D-AD80-CA10778E0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C56D20-5033-49EC-BC35-6B09A7D48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F2111-A4CD-4CFF-8217-2761E8C83BA2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253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9A58EB-873B-4ECB-B963-6CCD26841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B7396C-A9B4-432D-8932-B048B16FE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6FE03-008D-4A27-88F0-60DB5D73C7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2DCCD-E3D3-4EF3-B1A0-85B1BA2B5C1E}" type="datetimeFigureOut">
              <a:rPr lang="es-MX" smtClean="0"/>
              <a:t>20/09/2020</a:t>
            </a:fld>
            <a:endParaRPr lang="es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4BEF0-7E49-48DB-8375-73D436886E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8DAD53-A30A-41BD-853C-0683D6F709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F2111-A4CD-4CFF-8217-2761E8C83BA2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3467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s.slideshare.net/ABIEC/chiuahua-eficincia-produ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sketchandcalc.com/area-calculator/logi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text&#10;&#10;Description automatically generated">
            <a:extLst>
              <a:ext uri="{FF2B5EF4-FFF2-40B4-BE49-F238E27FC236}">
                <a16:creationId xmlns:a16="http://schemas.microsoft.com/office/drawing/2014/main" id="{BA65D846-417F-45CC-BA6F-910012A969E5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8" t="30083" r="60471" b="21240"/>
          <a:stretch/>
        </p:blipFill>
        <p:spPr bwMode="auto">
          <a:xfrm>
            <a:off x="333186" y="294301"/>
            <a:ext cx="4819650" cy="66684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D9E6642-7294-4871-881A-F0439B9B8E8C}"/>
              </a:ext>
            </a:extLst>
          </p:cNvPr>
          <p:cNvSpPr/>
          <p:nvPr/>
        </p:nvSpPr>
        <p:spPr>
          <a:xfrm>
            <a:off x="5624946" y="609082"/>
            <a:ext cx="6096000" cy="49180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es-MX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Fuente: 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Unión Ganadera Regional de Chihuahua HACIA LA EFICIENCIA EN LOS COSTOS DE PRODUCCIÓN: ESLABÓN PRIMARIO DE LA CADENA BOVINOS CARNE Dr. Enrique Sánchez Granillo, </a:t>
            </a:r>
            <a:r>
              <a:rPr lang="es-E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UGRCH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Sistema Producto Bovinos Carne-Chihuahua, 2010.</a:t>
            </a: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</a:t>
            </a:r>
            <a:r>
              <a:rPr lang="es-E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slide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share: 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https://es.slideshare.net/ABIEC/chiuahua-eficincia-produo</a:t>
            </a:r>
            <a:endParaRPr lang="es-E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endParaRPr lang="es-E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es-E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Despues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recortar las zonas con la herramienta de borrar </a:t>
            </a:r>
            <a:r>
              <a:rPr lang="es-E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background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s-E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ppt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se utilizó el programa </a:t>
            </a:r>
            <a:r>
              <a:rPr lang="en-US" dirty="0">
                <a:hlinkClick r:id="rId4"/>
              </a:rPr>
              <a:t>https://www.sketchandcalc.com/area-calculator/login</a:t>
            </a:r>
            <a:endParaRPr lang="en-US" dirty="0"/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obtener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area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cm2 y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estos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escalaron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 el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área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total del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estado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E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925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text&#10;&#10;Description automatically generated">
            <a:extLst>
              <a:ext uri="{FF2B5EF4-FFF2-40B4-BE49-F238E27FC236}">
                <a16:creationId xmlns:a16="http://schemas.microsoft.com/office/drawing/2014/main" id="{BA65D846-417F-45CC-BA6F-910012A969E5}"/>
              </a:ext>
            </a:extLst>
          </p:cNvPr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3984" b="73730" l="14562" r="37750">
                        <a14:foregroundMark x1="21256" y1="34082" x2="21256" y2="34082"/>
                        <a14:foregroundMark x1="37750" y1="53418" x2="37750" y2="53418"/>
                        <a14:backgroundMark x1="16701" y1="38867" x2="16701" y2="38867"/>
                        <a14:backgroundMark x1="15942" y1="37402" x2="15942" y2="37402"/>
                        <a14:backgroundMark x1="16425" y1="40625" x2="16425" y2="40625"/>
                        <a14:backgroundMark x1="18012" y1="40430" x2="18012" y2="40430"/>
                        <a14:backgroundMark x1="16977" y1="37207" x2="16977" y2="37207"/>
                        <a14:backgroundMark x1="17253" y1="36621" x2="18150" y2="40332"/>
                        <a14:backgroundMark x1="18150" y1="40332" x2="20566" y2="42578"/>
                        <a14:backgroundMark x1="20566" y1="42578" x2="25466" y2="59961"/>
                        <a14:backgroundMark x1="25466" y1="59961" x2="28778" y2="66406"/>
                        <a14:backgroundMark x1="28778" y1="66406" x2="28433" y2="73730"/>
                        <a14:backgroundMark x1="28433" y1="73730" x2="26087" y2="76074"/>
                        <a14:backgroundMark x1="26087" y1="76074" x2="23119" y2="77051"/>
                        <a14:backgroundMark x1="23119" y1="77051" x2="20428" y2="75391"/>
                        <a14:backgroundMark x1="20428" y1="75391" x2="18012" y2="72363"/>
                        <a14:backgroundMark x1="18012" y1="72363" x2="11456" y2="43750"/>
                        <a14:backgroundMark x1="11456" y1="43750" x2="14976" y2="36328"/>
                        <a14:backgroundMark x1="14976" y1="36328" x2="16977" y2="36914"/>
                        <a14:backgroundMark x1="17046" y1="39453" x2="17046" y2="39453"/>
                        <a14:backgroundMark x1="21463" y1="41699" x2="21463" y2="41699"/>
                        <a14:backgroundMark x1="22429" y1="45605" x2="22429" y2="45605"/>
                        <a14:backgroundMark x1="21808" y1="41113" x2="21187" y2="41113"/>
                        <a14:backgroundMark x1="23464" y1="47949" x2="23257" y2="47949"/>
                        <a14:backgroundMark x1="23741" y1="47949" x2="23671" y2="47852"/>
                        <a14:backgroundMark x1="22084" y1="40527" x2="22015" y2="44043"/>
                        <a14:backgroundMark x1="22015" y1="44043" x2="23395" y2="47070"/>
                        <a14:backgroundMark x1="23395" y1="47070" x2="21739" y2="44043"/>
                        <a14:backgroundMark x1="21739" y1="44043" x2="22084" y2="404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858" t="30083" r="60471" b="21240"/>
          <a:stretch/>
        </p:blipFill>
        <p:spPr bwMode="auto">
          <a:xfrm>
            <a:off x="2960007" y="94796"/>
            <a:ext cx="4819650" cy="66684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297E989-B643-4A8D-9D96-F74D5A4119BB}"/>
              </a:ext>
            </a:extLst>
          </p:cNvPr>
          <p:cNvSpPr txBox="1"/>
          <p:nvPr/>
        </p:nvSpPr>
        <p:spPr>
          <a:xfrm>
            <a:off x="8393373" y="1023582"/>
            <a:ext cx="827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408.96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6380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054A871-1315-4BB9-B428-A76F07C610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backgroundMark x1="23544" y1="11162" x2="27468" y2="17932"/>
                        <a14:backgroundMark x1="27468" y1="17932" x2="38228" y2="18024"/>
                        <a14:backgroundMark x1="38228" y1="18024" x2="41013" y2="25069"/>
                        <a14:backgroundMark x1="41013" y1="25069" x2="47595" y2="31290"/>
                        <a14:backgroundMark x1="47595" y1="31290" x2="54684" y2="53888"/>
                        <a14:backgroundMark x1="54684" y1="53888" x2="65063" y2="67246"/>
                        <a14:backgroundMark x1="65063" y1="67246" x2="66329" y2="74931"/>
                        <a14:backgroundMark x1="66329" y1="74931" x2="75063" y2="78317"/>
                        <a14:backgroundMark x1="75063" y1="78317" x2="81139" y2="72370"/>
                        <a14:backgroundMark x1="81139" y1="72370" x2="84810" y2="57914"/>
                        <a14:backgroundMark x1="84810" y1="57914" x2="56329" y2="19762"/>
                        <a14:backgroundMark x1="56329" y1="19762" x2="47975" y2="14730"/>
                        <a14:backgroundMark x1="47975" y1="14730" x2="24177" y2="11345"/>
                        <a14:backgroundMark x1="47722" y1="46295" x2="47722" y2="46295"/>
                        <a14:backgroundMark x1="46962" y1="40714" x2="46962" y2="40714"/>
                        <a14:backgroundMark x1="51646" y1="50686" x2="51646" y2="50686"/>
                        <a14:backgroundMark x1="49620" y1="42360" x2="49620" y2="42360"/>
                        <a14:backgroundMark x1="48608" y1="44282" x2="48608" y2="44282"/>
                        <a14:backgroundMark x1="49114" y1="49680" x2="49114" y2="49680"/>
                        <a14:backgroundMark x1="52405" y1="56176" x2="52405" y2="56176"/>
                        <a14:backgroundMark x1="62532" y1="75114" x2="62532" y2="75114"/>
                        <a14:backgroundMark x1="64937" y1="77676" x2="73924" y2="81244"/>
                        <a14:backgroundMark x1="73924" y1="81244" x2="84937" y2="78866"/>
                        <a14:backgroundMark x1="84937" y1="78866" x2="86329" y2="71272"/>
                        <a14:backgroundMark x1="86329" y1="71272" x2="63544" y2="74382"/>
                        <a14:backgroundMark x1="67089" y1="80512" x2="67089" y2="8051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87871" y="97247"/>
            <a:ext cx="4816257" cy="66635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E8C156D-2F5A-42ED-825F-7BC5CAD3D8CE}"/>
              </a:ext>
            </a:extLst>
          </p:cNvPr>
          <p:cNvSpPr txBox="1"/>
          <p:nvPr/>
        </p:nvSpPr>
        <p:spPr>
          <a:xfrm>
            <a:off x="9144000" y="1255594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393.61</a:t>
            </a:r>
          </a:p>
        </p:txBody>
      </p:sp>
    </p:spTree>
    <p:extLst>
      <p:ext uri="{BB962C8B-B14F-4D97-AF65-F5344CB8AC3E}">
        <p14:creationId xmlns:p14="http://schemas.microsoft.com/office/powerpoint/2010/main" val="3066952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3093D30-C830-4611-A0AF-355F3CFEA6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backgroundMark x1="15570" y1="14913" x2="16076" y2="22049"/>
                        <a14:backgroundMark x1="16076" y1="22049" x2="16582" y2="22873"/>
                        <a14:backgroundMark x1="18734" y1="21958" x2="18734" y2="21958"/>
                        <a14:backgroundMark x1="20633" y1="21409" x2="20633" y2="21409"/>
                        <a14:backgroundMark x1="18861" y1="13998" x2="18861" y2="13998"/>
                        <a14:backgroundMark x1="12152" y1="14090" x2="12152" y2="14090"/>
                        <a14:backgroundMark x1="20886" y1="18024" x2="20886" y2="18024"/>
                        <a14:backgroundMark x1="22152" y1="18756" x2="22152" y2="18756"/>
                        <a14:backgroundMark x1="25823" y1="22232" x2="25823" y2="22232"/>
                        <a14:backgroundMark x1="27342" y1="23330" x2="28861" y2="30467"/>
                        <a14:backgroundMark x1="28861" y1="30467" x2="35316" y2="36139"/>
                        <a14:backgroundMark x1="35316" y1="36139" x2="32152" y2="43458"/>
                        <a14:backgroundMark x1="32152" y1="43458" x2="36582" y2="49954"/>
                        <a14:backgroundMark x1="36582" y1="49954" x2="44304" y2="55535"/>
                        <a14:backgroundMark x1="44304" y1="55535" x2="47089" y2="62580"/>
                        <a14:backgroundMark x1="47089" y1="62580" x2="52785" y2="68618"/>
                        <a14:backgroundMark x1="52785" y1="68618" x2="54684" y2="76121"/>
                        <a14:backgroundMark x1="54684" y1="76121" x2="63038" y2="83989"/>
                        <a14:backgroundMark x1="63038" y1="83989" x2="70253" y2="76761"/>
                        <a14:backgroundMark x1="70253" y1="76761" x2="71392" y2="49771"/>
                        <a14:backgroundMark x1="71392" y1="49771" x2="57722" y2="20677"/>
                        <a14:backgroundMark x1="57722" y1="20677" x2="50253" y2="14730"/>
                        <a14:backgroundMark x1="50253" y1="14730" x2="37468" y2="12168"/>
                        <a14:backgroundMark x1="37468" y1="12168" x2="27722" y2="13083"/>
                        <a14:backgroundMark x1="27722" y1="13083" x2="26329" y2="22324"/>
                        <a14:backgroundMark x1="48228" y1="66148" x2="48228" y2="66148"/>
                        <a14:backgroundMark x1="52405" y1="74382" x2="52405" y2="7438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87871" y="97247"/>
            <a:ext cx="4816257" cy="66635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3E28B97-59A0-4472-BFAC-57D4E6E1EB6E}"/>
              </a:ext>
            </a:extLst>
          </p:cNvPr>
          <p:cNvSpPr txBox="1"/>
          <p:nvPr/>
        </p:nvSpPr>
        <p:spPr>
          <a:xfrm>
            <a:off x="8789158" y="805218"/>
            <a:ext cx="827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245.07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8564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101</Words>
  <Application>Microsoft Office PowerPoint</Application>
  <PresentationFormat>Widescreen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</dc:creator>
  <cp:lastModifiedBy>MS</cp:lastModifiedBy>
  <cp:revision>6</cp:revision>
  <dcterms:created xsi:type="dcterms:W3CDTF">2020-09-21T03:47:50Z</dcterms:created>
  <dcterms:modified xsi:type="dcterms:W3CDTF">2020-09-21T05:30:57Z</dcterms:modified>
</cp:coreProperties>
</file>