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DED"/>
    <a:srgbClr val="CFF3FB"/>
    <a:srgbClr val="92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F6618A-BA54-4614-99D0-FEC2CB072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637D3B8-3806-47BC-93FE-08C64109AF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CA05F1-FA4E-485C-A36D-20D5B0A0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DAE3F-84B3-463D-B1FF-406A18FF708C}" type="datetimeFigureOut">
              <a:rPr lang="es-MX" smtClean="0"/>
              <a:t>10/02/2021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636813-CC85-446A-A494-BB181CE4F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90E9EF-2CFD-40DE-A588-D8D790131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F2E1-2DF6-4AE0-BB61-68EDC605E0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512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4AC760-8B71-4DBB-9876-E1F8838D4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C46668F-DF89-4517-8ABA-A55A1D1549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7F67EC-7246-4FF5-877C-65C7F3BE3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DAE3F-84B3-463D-B1FF-406A18FF708C}" type="datetimeFigureOut">
              <a:rPr lang="es-MX" smtClean="0"/>
              <a:t>10/02/2021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9F61F4-5E7D-4703-A37B-F4B89192D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165B7C5-FCC0-40AA-B05F-7DF2DD7B4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F2E1-2DF6-4AE0-BB61-68EDC605E0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439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5286A0A-A061-40CB-866A-5934BF8FBF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5152E8E-FD06-4664-8565-9E4A689877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162156A-2AAF-4F2B-82A1-F5267D221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DAE3F-84B3-463D-B1FF-406A18FF708C}" type="datetimeFigureOut">
              <a:rPr lang="es-MX" smtClean="0"/>
              <a:t>10/02/2021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A54BC4-F8E4-46E2-BB63-92FB182DA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8FD65F-AFE8-4786-8BF8-1A2F77307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F2E1-2DF6-4AE0-BB61-68EDC605E0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9865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089CC2-C6BA-4D76-89A1-9D2187AA1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A935C4-A6D6-483D-9956-FA040D51F0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128CEC-CC69-45D0-9275-37B26EFA7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DAE3F-84B3-463D-B1FF-406A18FF708C}" type="datetimeFigureOut">
              <a:rPr lang="es-MX" smtClean="0"/>
              <a:t>10/02/2021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9E8A15-B7FE-4E0A-8C85-C0EF00D30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F6303C-A40C-42D1-A2AB-F7A897577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F2E1-2DF6-4AE0-BB61-68EDC605E0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0032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330972-B156-4234-A94E-A7FF2C02C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25D03F-216F-4806-8FCD-61C048A89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322A3E-45E0-4157-88E4-7874F0B1E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DAE3F-84B3-463D-B1FF-406A18FF708C}" type="datetimeFigureOut">
              <a:rPr lang="es-MX" smtClean="0"/>
              <a:t>10/02/2021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1CFADC-6204-4F71-A007-C82BDA964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D53D48-25A7-4A57-BD2F-A41498995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F2E1-2DF6-4AE0-BB61-68EDC605E0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8693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C53F43-2CC4-4458-84F8-8316D777C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60AA80-DB39-4CC2-A63D-50A35D0DB0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0BC293-3C89-491A-B59F-E4D6446954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20B05AA-7FEC-4EDA-AF27-F6613A86C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DAE3F-84B3-463D-B1FF-406A18FF708C}" type="datetimeFigureOut">
              <a:rPr lang="es-MX" smtClean="0"/>
              <a:t>10/02/2021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A9A2C8E-8AAB-4690-A805-3D5C2DBCE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D43BF1A-4BA6-4712-9E6B-8DC82C0D7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F2E1-2DF6-4AE0-BB61-68EDC605E0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8100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02F2AA-FCBF-4414-BF2B-49026228C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4826652-51A6-45CE-B92D-9FBC8FA95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87219FF-3B9B-45DB-8EAE-1D870FBB52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23524D6-2AC3-4C3C-843B-CBA279E4AC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DB71207-F63C-465C-A01E-D1CCD1CF89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BE867B1-5CA4-4899-B77D-4509D55C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DAE3F-84B3-463D-B1FF-406A18FF708C}" type="datetimeFigureOut">
              <a:rPr lang="es-MX" smtClean="0"/>
              <a:t>10/02/2021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39AC353-1867-472C-A302-79A6C73C2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83124C4-35AD-4D3A-95A9-57190B44E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F2E1-2DF6-4AE0-BB61-68EDC605E0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7016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CBC5A8-6D96-4746-8317-5CD1E77CB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468051A-3DD9-4AAE-8453-7DB3C8533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DAE3F-84B3-463D-B1FF-406A18FF708C}" type="datetimeFigureOut">
              <a:rPr lang="es-MX" smtClean="0"/>
              <a:t>10/02/2021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FDE9A9A-7C09-442B-B0FB-7A15CE79A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423E7BB-3E0D-484B-8F60-1ECCB6251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F2E1-2DF6-4AE0-BB61-68EDC605E0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4099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673F64A-1896-4B35-80A2-21432A542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DAE3F-84B3-463D-B1FF-406A18FF708C}" type="datetimeFigureOut">
              <a:rPr lang="es-MX" smtClean="0"/>
              <a:t>10/02/2021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532E392-A3FE-436B-A2C5-F73A871A1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DABEF18-3964-4B5D-9D0B-5E0839AB9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F2E1-2DF6-4AE0-BB61-68EDC605E0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5180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B41C11-0DA6-4C16-B998-511EA78CE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F1ED7C-B9F6-4262-8EA5-245C6FE36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3DFFC0-8759-484B-9B1E-DB3CCE0961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1C49E25-89CD-403D-B03C-E936034AA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DAE3F-84B3-463D-B1FF-406A18FF708C}" type="datetimeFigureOut">
              <a:rPr lang="es-MX" smtClean="0"/>
              <a:t>10/02/2021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6DEF9D1-45A8-4D9F-8B8C-E5F5AB071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AEDF3D-B8CA-421C-BE35-4E7082788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F2E1-2DF6-4AE0-BB61-68EDC605E0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325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EA48C1-354D-4501-8654-DB62A3A1D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4C4FC6C-4BB3-49FA-B0CE-D3E75DB3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47F8D32-5DAA-4E66-97D5-4FC7508ACF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DB1A289-2FB9-4331-980C-C02A7838E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DAE3F-84B3-463D-B1FF-406A18FF708C}" type="datetimeFigureOut">
              <a:rPr lang="es-MX" smtClean="0"/>
              <a:t>10/02/2021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DAAF193-3DE5-4927-9BCE-D6D0A2C9C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D17B24-3962-4C0B-AEB2-D8A6D5F68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F2E1-2DF6-4AE0-BB61-68EDC605E0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3512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BE081C8-B131-43A5-B907-E13EB8D76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2723259-546F-43FE-8868-043FE030DF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E790FE-37D4-430C-A4FA-F992D37A6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DAE3F-84B3-463D-B1FF-406A18FF708C}" type="datetimeFigureOut">
              <a:rPr lang="es-MX" smtClean="0"/>
              <a:t>10/02/2021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CB68FD-6E0B-4E21-88B3-848E9FAA0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D34C58-6BE3-4F01-9F94-E74DB1373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1F2E1-2DF6-4AE0-BB61-68EDC605E0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991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B30267DF-231D-4C6F-B47A-0954A67743F7}"/>
              </a:ext>
            </a:extLst>
          </p:cNvPr>
          <p:cNvGrpSpPr/>
          <p:nvPr/>
        </p:nvGrpSpPr>
        <p:grpSpPr>
          <a:xfrm>
            <a:off x="1416050" y="633625"/>
            <a:ext cx="9620250" cy="5991232"/>
            <a:chOff x="2571750" y="963825"/>
            <a:chExt cx="9620250" cy="5991232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57B12090-ACB9-416A-B3B2-E867D6FFF07F}"/>
                </a:ext>
              </a:extLst>
            </p:cNvPr>
            <p:cNvGrpSpPr/>
            <p:nvPr/>
          </p:nvGrpSpPr>
          <p:grpSpPr>
            <a:xfrm>
              <a:off x="4414101" y="963825"/>
              <a:ext cx="4899575" cy="3208953"/>
              <a:chOff x="3646212" y="220047"/>
              <a:chExt cx="4899575" cy="3208953"/>
            </a:xfrm>
          </p:grpSpPr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5C6C3A98-A8D4-4EB8-924D-D3E8BA5B2757}"/>
                  </a:ext>
                </a:extLst>
              </p:cNvPr>
              <p:cNvSpPr/>
              <p:nvPr/>
            </p:nvSpPr>
            <p:spPr>
              <a:xfrm>
                <a:off x="3760609" y="220047"/>
                <a:ext cx="4785178" cy="3208953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pic>
            <p:nvPicPr>
              <p:cNvPr id="16" name="Imagen 15" descr="Gráfico&#10;&#10;Descripción generada automáticamente">
                <a:extLst>
                  <a:ext uri="{FF2B5EF4-FFF2-40B4-BE49-F238E27FC236}">
                    <a16:creationId xmlns:a16="http://schemas.microsoft.com/office/drawing/2014/main" id="{A4F8F2C5-80E9-4DB2-9DD9-619751A800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EBFFFF"/>
                  </a:clrFrom>
                  <a:clrTo>
                    <a:srgbClr val="EB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47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7450"/>
              <a:stretch/>
            </p:blipFill>
            <p:spPr bwMode="auto">
              <a:xfrm>
                <a:off x="3646212" y="221257"/>
                <a:ext cx="4899574" cy="3195232"/>
              </a:xfrm>
              <a:prstGeom prst="rect">
                <a:avLst/>
              </a:prstGeom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EC4ACDC8-0139-4A1A-82BC-42A331FFF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571750" y="4172778"/>
              <a:ext cx="9620250" cy="2782279"/>
            </a:xfrm>
            <a:prstGeom prst="rect">
              <a:avLst/>
            </a:prstGeom>
          </p:spPr>
        </p:pic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80B3C6D3-4B83-4C26-89FD-2B0F847D1395}"/>
                </a:ext>
              </a:extLst>
            </p:cNvPr>
            <p:cNvSpPr/>
            <p:nvPr/>
          </p:nvSpPr>
          <p:spPr>
            <a:xfrm>
              <a:off x="8362604" y="4505498"/>
              <a:ext cx="1604356" cy="1903615"/>
            </a:xfrm>
            <a:prstGeom prst="rect">
              <a:avLst/>
            </a:prstGeom>
            <a:solidFill>
              <a:srgbClr val="EDEDED">
                <a:alpha val="6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1" name="Conector recto de flecha 10">
              <a:extLst>
                <a:ext uri="{FF2B5EF4-FFF2-40B4-BE49-F238E27FC236}">
                  <a16:creationId xmlns:a16="http://schemas.microsoft.com/office/drawing/2014/main" id="{DC3C544C-E6A0-4F0E-BA1A-462C8C2B988F}"/>
                </a:ext>
              </a:extLst>
            </p:cNvPr>
            <p:cNvCxnSpPr/>
            <p:nvPr/>
          </p:nvCxnSpPr>
          <p:spPr>
            <a:xfrm flipH="1" flipV="1">
              <a:off x="9313675" y="963825"/>
              <a:ext cx="653285" cy="352504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860676E1-9C2F-4956-A0A2-45D8548C321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28497" y="4160267"/>
              <a:ext cx="3834107" cy="224884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6007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5199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MS</dc:creator>
  <cp:lastModifiedBy>MS</cp:lastModifiedBy>
  <cp:revision>10</cp:revision>
  <dcterms:created xsi:type="dcterms:W3CDTF">2021-01-14T20:07:23Z</dcterms:created>
  <dcterms:modified xsi:type="dcterms:W3CDTF">2021-02-10T15:33:31Z</dcterms:modified>
</cp:coreProperties>
</file>