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Lst>
  <p:sldSz cx="32399288" cy="39600188"/>
  <p:notesSz cx="6858000" cy="9144000"/>
  <p:defaultTextStyle>
    <a:defPPr>
      <a:defRPr lang="en-US"/>
    </a:defPPr>
    <a:lvl1pPr marL="0" algn="l" defTabSz="3455975" rtl="0" eaLnBrk="1" latinLnBrk="0" hangingPunct="1">
      <a:defRPr sz="6803" kern="1200">
        <a:solidFill>
          <a:schemeClr val="tx1"/>
        </a:solidFill>
        <a:latin typeface="+mn-lt"/>
        <a:ea typeface="+mn-ea"/>
        <a:cs typeface="+mn-cs"/>
      </a:defRPr>
    </a:lvl1pPr>
    <a:lvl2pPr marL="1727987" algn="l" defTabSz="3455975" rtl="0" eaLnBrk="1" latinLnBrk="0" hangingPunct="1">
      <a:defRPr sz="6803" kern="1200">
        <a:solidFill>
          <a:schemeClr val="tx1"/>
        </a:solidFill>
        <a:latin typeface="+mn-lt"/>
        <a:ea typeface="+mn-ea"/>
        <a:cs typeface="+mn-cs"/>
      </a:defRPr>
    </a:lvl2pPr>
    <a:lvl3pPr marL="3455975" algn="l" defTabSz="3455975" rtl="0" eaLnBrk="1" latinLnBrk="0" hangingPunct="1">
      <a:defRPr sz="6803" kern="1200">
        <a:solidFill>
          <a:schemeClr val="tx1"/>
        </a:solidFill>
        <a:latin typeface="+mn-lt"/>
        <a:ea typeface="+mn-ea"/>
        <a:cs typeface="+mn-cs"/>
      </a:defRPr>
    </a:lvl3pPr>
    <a:lvl4pPr marL="5183962" algn="l" defTabSz="3455975" rtl="0" eaLnBrk="1" latinLnBrk="0" hangingPunct="1">
      <a:defRPr sz="6803" kern="1200">
        <a:solidFill>
          <a:schemeClr val="tx1"/>
        </a:solidFill>
        <a:latin typeface="+mn-lt"/>
        <a:ea typeface="+mn-ea"/>
        <a:cs typeface="+mn-cs"/>
      </a:defRPr>
    </a:lvl4pPr>
    <a:lvl5pPr marL="6911950" algn="l" defTabSz="3455975" rtl="0" eaLnBrk="1" latinLnBrk="0" hangingPunct="1">
      <a:defRPr sz="6803" kern="1200">
        <a:solidFill>
          <a:schemeClr val="tx1"/>
        </a:solidFill>
        <a:latin typeface="+mn-lt"/>
        <a:ea typeface="+mn-ea"/>
        <a:cs typeface="+mn-cs"/>
      </a:defRPr>
    </a:lvl5pPr>
    <a:lvl6pPr marL="8639937" algn="l" defTabSz="3455975" rtl="0" eaLnBrk="1" latinLnBrk="0" hangingPunct="1">
      <a:defRPr sz="6803" kern="1200">
        <a:solidFill>
          <a:schemeClr val="tx1"/>
        </a:solidFill>
        <a:latin typeface="+mn-lt"/>
        <a:ea typeface="+mn-ea"/>
        <a:cs typeface="+mn-cs"/>
      </a:defRPr>
    </a:lvl6pPr>
    <a:lvl7pPr marL="10367924" algn="l" defTabSz="3455975" rtl="0" eaLnBrk="1" latinLnBrk="0" hangingPunct="1">
      <a:defRPr sz="6803" kern="1200">
        <a:solidFill>
          <a:schemeClr val="tx1"/>
        </a:solidFill>
        <a:latin typeface="+mn-lt"/>
        <a:ea typeface="+mn-ea"/>
        <a:cs typeface="+mn-cs"/>
      </a:defRPr>
    </a:lvl7pPr>
    <a:lvl8pPr marL="12095912" algn="l" defTabSz="3455975" rtl="0" eaLnBrk="1" latinLnBrk="0" hangingPunct="1">
      <a:defRPr sz="6803" kern="1200">
        <a:solidFill>
          <a:schemeClr val="tx1"/>
        </a:solidFill>
        <a:latin typeface="+mn-lt"/>
        <a:ea typeface="+mn-ea"/>
        <a:cs typeface="+mn-cs"/>
      </a:defRPr>
    </a:lvl8pPr>
    <a:lvl9pPr marL="13823899" algn="l" defTabSz="3455975" rtl="0" eaLnBrk="1" latinLnBrk="0" hangingPunct="1">
      <a:defRPr sz="680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 d="100"/>
          <a:sy n="10" d="100"/>
        </p:scale>
        <p:origin x="2358"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_rels/data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195D34-512C-4EF3-900C-FF871C247B11}" type="doc">
      <dgm:prSet loTypeId="urn:microsoft.com/office/officeart/2005/8/layout/cycle2" loCatId="cycle" qsTypeId="urn:microsoft.com/office/officeart/2005/8/quickstyle/simple1" qsCatId="simple" csTypeId="urn:microsoft.com/office/officeart/2005/8/colors/accent1_4" csCatId="accent1" phldr="1"/>
      <dgm:spPr/>
      <dgm:t>
        <a:bodyPr/>
        <a:lstStyle/>
        <a:p>
          <a:endParaRPr lang="es-MX"/>
        </a:p>
      </dgm:t>
    </dgm:pt>
    <dgm:pt modelId="{1964BC3B-CE71-4B2A-96F7-209584E9200D}">
      <dgm:prSet>
        <dgm:style>
          <a:lnRef idx="1">
            <a:schemeClr val="accent3"/>
          </a:lnRef>
          <a:fillRef idx="3">
            <a:schemeClr val="accent3"/>
          </a:fillRef>
          <a:effectRef idx="2">
            <a:schemeClr val="accent3"/>
          </a:effectRef>
          <a:fontRef idx="minor">
            <a:schemeClr val="lt1"/>
          </a:fontRef>
        </dgm:style>
      </dgm:prSet>
      <dgm:spPr/>
      <dgm:t>
        <a:bodyPr/>
        <a:lstStyle/>
        <a:p>
          <a:pPr rtl="0"/>
          <a:r>
            <a:rPr lang="es-MX" dirty="0" smtClean="0">
              <a:latin typeface="Arial" panose="020B0604020202020204" pitchFamily="34" charset="0"/>
              <a:cs typeface="Arial" panose="020B0604020202020204" pitchFamily="34" charset="0"/>
            </a:rPr>
            <a:t>Objetivos específicos</a:t>
          </a:r>
          <a:endParaRPr lang="en-US" dirty="0">
            <a:latin typeface="Arial" panose="020B0604020202020204" pitchFamily="34" charset="0"/>
            <a:cs typeface="Arial" panose="020B0604020202020204" pitchFamily="34" charset="0"/>
          </a:endParaRPr>
        </a:p>
      </dgm:t>
    </dgm:pt>
    <dgm:pt modelId="{FE087613-F0F1-4959-8E85-017E2AB729BF}" type="parTrans" cxnId="{1621817F-54B8-493A-B28D-E518944FAA2A}">
      <dgm:prSet/>
      <dgm:spPr/>
      <dgm:t>
        <a:bodyPr/>
        <a:lstStyle/>
        <a:p>
          <a:endParaRPr lang="es-MX">
            <a:latin typeface="Arial" panose="020B0604020202020204" pitchFamily="34" charset="0"/>
            <a:cs typeface="Arial" panose="020B0604020202020204" pitchFamily="34" charset="0"/>
          </a:endParaRPr>
        </a:p>
      </dgm:t>
    </dgm:pt>
    <dgm:pt modelId="{85102FF3-F6B5-40EA-88FC-D2B776CAA8A5}" type="sibTrans" cxnId="{1621817F-54B8-493A-B28D-E518944FAA2A}">
      <dgm:prSet/>
      <dgm:spPr/>
      <dgm:t>
        <a:bodyPr/>
        <a:lstStyle/>
        <a:p>
          <a:endParaRPr lang="es-MX">
            <a:latin typeface="Arial" panose="020B0604020202020204" pitchFamily="34" charset="0"/>
            <a:cs typeface="Arial" panose="020B0604020202020204" pitchFamily="34" charset="0"/>
          </a:endParaRPr>
        </a:p>
      </dgm:t>
    </dgm:pt>
    <dgm:pt modelId="{EF012B0B-8F89-4E94-9F35-8D0B2BA886D6}" type="pres">
      <dgm:prSet presAssocID="{80195D34-512C-4EF3-900C-FF871C247B11}" presName="cycle" presStyleCnt="0">
        <dgm:presLayoutVars>
          <dgm:dir/>
          <dgm:resizeHandles val="exact"/>
        </dgm:presLayoutVars>
      </dgm:prSet>
      <dgm:spPr/>
      <dgm:t>
        <a:bodyPr/>
        <a:lstStyle/>
        <a:p>
          <a:endParaRPr lang="es-MX"/>
        </a:p>
      </dgm:t>
    </dgm:pt>
    <dgm:pt modelId="{D763C652-9125-4A58-8D9F-33DF8A1A7D59}" type="pres">
      <dgm:prSet presAssocID="{1964BC3B-CE71-4B2A-96F7-209584E9200D}" presName="node" presStyleLbl="node1" presStyleIdx="0" presStyleCnt="1" custRadScaleRad="110256" custRadScaleInc="-1406">
        <dgm:presLayoutVars>
          <dgm:bulletEnabled val="1"/>
        </dgm:presLayoutVars>
      </dgm:prSet>
      <dgm:spPr/>
      <dgm:t>
        <a:bodyPr/>
        <a:lstStyle/>
        <a:p>
          <a:endParaRPr lang="es-MX"/>
        </a:p>
      </dgm:t>
    </dgm:pt>
  </dgm:ptLst>
  <dgm:cxnLst>
    <dgm:cxn modelId="{A1C23400-6585-485A-9915-625A4DF95827}" type="presOf" srcId="{80195D34-512C-4EF3-900C-FF871C247B11}" destId="{EF012B0B-8F89-4E94-9F35-8D0B2BA886D6}" srcOrd="0" destOrd="0" presId="urn:microsoft.com/office/officeart/2005/8/layout/cycle2"/>
    <dgm:cxn modelId="{1621817F-54B8-493A-B28D-E518944FAA2A}" srcId="{80195D34-512C-4EF3-900C-FF871C247B11}" destId="{1964BC3B-CE71-4B2A-96F7-209584E9200D}" srcOrd="0" destOrd="0" parTransId="{FE087613-F0F1-4959-8E85-017E2AB729BF}" sibTransId="{85102FF3-F6B5-40EA-88FC-D2B776CAA8A5}"/>
    <dgm:cxn modelId="{AC222CE7-9EB4-43E6-A9E3-4B598E48D0C8}" type="presOf" srcId="{1964BC3B-CE71-4B2A-96F7-209584E9200D}" destId="{D763C652-9125-4A58-8D9F-33DF8A1A7D59}" srcOrd="0" destOrd="0" presId="urn:microsoft.com/office/officeart/2005/8/layout/cycle2"/>
    <dgm:cxn modelId="{EC2EFFC2-8FFF-4E78-BCD2-AE67E32ED1B4}" type="presParOf" srcId="{EF012B0B-8F89-4E94-9F35-8D0B2BA886D6}" destId="{D763C652-9125-4A58-8D9F-33DF8A1A7D59}"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19FFC6-A207-4558-9927-D72356146890}" type="doc">
      <dgm:prSet loTypeId="urn:microsoft.com/office/officeart/2005/8/layout/venn3" loCatId="relationship" qsTypeId="urn:microsoft.com/office/officeart/2005/8/quickstyle/simple4" qsCatId="simple" csTypeId="urn:microsoft.com/office/officeart/2005/8/colors/colorful5" csCatId="colorful"/>
      <dgm:spPr/>
      <dgm:t>
        <a:bodyPr/>
        <a:lstStyle/>
        <a:p>
          <a:endParaRPr lang="es-MX"/>
        </a:p>
      </dgm:t>
    </dgm:pt>
    <dgm:pt modelId="{0EE1A83D-A2FE-45A1-9DC9-E12D9898583B}">
      <dgm:prSet custT="1"/>
      <dgm:spPr/>
      <dgm:t>
        <a:bodyPr/>
        <a:lstStyle/>
        <a:p>
          <a:pPr rtl="0"/>
          <a:r>
            <a:rPr lang="es-MX" sz="1800" smtClean="0">
              <a:latin typeface="Arial" panose="020B0604020202020204" pitchFamily="34" charset="0"/>
              <a:cs typeface="Arial" panose="020B0604020202020204" pitchFamily="34" charset="0"/>
            </a:rPr>
            <a:t>Portada</a:t>
          </a:r>
          <a:endParaRPr lang="en-US" sz="1800">
            <a:latin typeface="Arial" panose="020B0604020202020204" pitchFamily="34" charset="0"/>
            <a:cs typeface="Arial" panose="020B0604020202020204" pitchFamily="34" charset="0"/>
          </a:endParaRPr>
        </a:p>
      </dgm:t>
    </dgm:pt>
    <dgm:pt modelId="{3CFC9EA0-F7EE-4988-884C-2E843B7B6020}" type="parTrans" cxnId="{54B02576-E7AF-4557-AC22-300F73D186E1}">
      <dgm:prSet/>
      <dgm:spPr/>
      <dgm:t>
        <a:bodyPr/>
        <a:lstStyle/>
        <a:p>
          <a:endParaRPr lang="es-MX" sz="1800">
            <a:latin typeface="Arial" panose="020B0604020202020204" pitchFamily="34" charset="0"/>
            <a:cs typeface="Arial" panose="020B0604020202020204" pitchFamily="34" charset="0"/>
          </a:endParaRPr>
        </a:p>
      </dgm:t>
    </dgm:pt>
    <dgm:pt modelId="{F9C64BA1-7897-4C20-858A-3E960E0C6185}" type="sibTrans" cxnId="{54B02576-E7AF-4557-AC22-300F73D186E1}">
      <dgm:prSet/>
      <dgm:spPr/>
      <dgm:t>
        <a:bodyPr/>
        <a:lstStyle/>
        <a:p>
          <a:endParaRPr lang="es-MX" sz="1800">
            <a:latin typeface="Arial" panose="020B0604020202020204" pitchFamily="34" charset="0"/>
            <a:cs typeface="Arial" panose="020B0604020202020204" pitchFamily="34" charset="0"/>
          </a:endParaRPr>
        </a:p>
      </dgm:t>
    </dgm:pt>
    <dgm:pt modelId="{9EA5C3C2-FD22-4772-9FF3-4216CEB5CB60}">
      <dgm:prSet custT="1"/>
      <dgm:spPr/>
      <dgm:t>
        <a:bodyPr/>
        <a:lstStyle/>
        <a:p>
          <a:pPr rtl="0"/>
          <a:r>
            <a:rPr lang="es-MX" sz="1800" smtClean="0">
              <a:latin typeface="Arial" panose="020B0604020202020204" pitchFamily="34" charset="0"/>
              <a:cs typeface="Arial" panose="020B0604020202020204" pitchFamily="34" charset="0"/>
            </a:rPr>
            <a:t>Índice</a:t>
          </a:r>
          <a:endParaRPr lang="en-US" sz="1800">
            <a:latin typeface="Arial" panose="020B0604020202020204" pitchFamily="34" charset="0"/>
            <a:cs typeface="Arial" panose="020B0604020202020204" pitchFamily="34" charset="0"/>
          </a:endParaRPr>
        </a:p>
      </dgm:t>
    </dgm:pt>
    <dgm:pt modelId="{942C200A-C1AD-473E-B5A5-786AB33F8878}" type="parTrans" cxnId="{F0966904-2E3E-4A6B-BD88-0DD171A14B55}">
      <dgm:prSet/>
      <dgm:spPr/>
      <dgm:t>
        <a:bodyPr/>
        <a:lstStyle/>
        <a:p>
          <a:endParaRPr lang="es-MX" sz="1800">
            <a:latin typeface="Arial" panose="020B0604020202020204" pitchFamily="34" charset="0"/>
            <a:cs typeface="Arial" panose="020B0604020202020204" pitchFamily="34" charset="0"/>
          </a:endParaRPr>
        </a:p>
      </dgm:t>
    </dgm:pt>
    <dgm:pt modelId="{820529D5-DBF9-4703-A7B7-8EA22FF0840A}" type="sibTrans" cxnId="{F0966904-2E3E-4A6B-BD88-0DD171A14B55}">
      <dgm:prSet/>
      <dgm:spPr/>
      <dgm:t>
        <a:bodyPr/>
        <a:lstStyle/>
        <a:p>
          <a:endParaRPr lang="es-MX" sz="1800">
            <a:latin typeface="Arial" panose="020B0604020202020204" pitchFamily="34" charset="0"/>
            <a:cs typeface="Arial" panose="020B0604020202020204" pitchFamily="34" charset="0"/>
          </a:endParaRPr>
        </a:p>
      </dgm:t>
    </dgm:pt>
    <dgm:pt modelId="{05F8DB6B-BBC2-4BEA-BA08-1C874CCC91C1}">
      <dgm:prSet custT="1"/>
      <dgm:spPr/>
      <dgm:t>
        <a:bodyPr/>
        <a:lstStyle/>
        <a:p>
          <a:pPr rtl="0"/>
          <a:r>
            <a:rPr lang="es-MX" sz="1800" smtClean="0">
              <a:latin typeface="Arial" panose="020B0604020202020204" pitchFamily="34" charset="0"/>
              <a:cs typeface="Arial" panose="020B0604020202020204" pitchFamily="34" charset="0"/>
            </a:rPr>
            <a:t>Introducción</a:t>
          </a:r>
          <a:endParaRPr lang="en-US" sz="1800">
            <a:latin typeface="Arial" panose="020B0604020202020204" pitchFamily="34" charset="0"/>
            <a:cs typeface="Arial" panose="020B0604020202020204" pitchFamily="34" charset="0"/>
          </a:endParaRPr>
        </a:p>
      </dgm:t>
    </dgm:pt>
    <dgm:pt modelId="{4C39BE6D-0E0E-40B0-8B9F-E1CF9E5E1215}" type="parTrans" cxnId="{3875CEE8-4BC3-4C36-A3F1-330A641E9933}">
      <dgm:prSet/>
      <dgm:spPr/>
      <dgm:t>
        <a:bodyPr/>
        <a:lstStyle/>
        <a:p>
          <a:endParaRPr lang="es-MX" sz="1800">
            <a:latin typeface="Arial" panose="020B0604020202020204" pitchFamily="34" charset="0"/>
            <a:cs typeface="Arial" panose="020B0604020202020204" pitchFamily="34" charset="0"/>
          </a:endParaRPr>
        </a:p>
      </dgm:t>
    </dgm:pt>
    <dgm:pt modelId="{89AFC614-6572-435D-99C1-CB13B3DE82A4}" type="sibTrans" cxnId="{3875CEE8-4BC3-4C36-A3F1-330A641E9933}">
      <dgm:prSet/>
      <dgm:spPr/>
      <dgm:t>
        <a:bodyPr/>
        <a:lstStyle/>
        <a:p>
          <a:endParaRPr lang="es-MX" sz="1800">
            <a:latin typeface="Arial" panose="020B0604020202020204" pitchFamily="34" charset="0"/>
            <a:cs typeface="Arial" panose="020B0604020202020204" pitchFamily="34" charset="0"/>
          </a:endParaRPr>
        </a:p>
      </dgm:t>
    </dgm:pt>
    <dgm:pt modelId="{101E6502-7551-4DFF-8C79-1CE9177FBC15}">
      <dgm:prSet custT="1"/>
      <dgm:spPr/>
      <dgm:t>
        <a:bodyPr/>
        <a:lstStyle/>
        <a:p>
          <a:pPr rtl="0"/>
          <a:r>
            <a:rPr lang="es-MX" sz="1800" smtClean="0">
              <a:latin typeface="Arial" panose="020B0604020202020204" pitchFamily="34" charset="0"/>
              <a:cs typeface="Arial" panose="020B0604020202020204" pitchFamily="34" charset="0"/>
            </a:rPr>
            <a:t>Objetivo</a:t>
          </a:r>
          <a:endParaRPr lang="en-US" sz="1800">
            <a:latin typeface="Arial" panose="020B0604020202020204" pitchFamily="34" charset="0"/>
            <a:cs typeface="Arial" panose="020B0604020202020204" pitchFamily="34" charset="0"/>
          </a:endParaRPr>
        </a:p>
      </dgm:t>
    </dgm:pt>
    <dgm:pt modelId="{0C53A213-1925-4457-9DBB-0C592FF3BE24}" type="parTrans" cxnId="{A358183F-5EC8-43AB-917D-9FEF47C11E12}">
      <dgm:prSet/>
      <dgm:spPr/>
      <dgm:t>
        <a:bodyPr/>
        <a:lstStyle/>
        <a:p>
          <a:endParaRPr lang="es-MX" sz="1800">
            <a:latin typeface="Arial" panose="020B0604020202020204" pitchFamily="34" charset="0"/>
            <a:cs typeface="Arial" panose="020B0604020202020204" pitchFamily="34" charset="0"/>
          </a:endParaRPr>
        </a:p>
      </dgm:t>
    </dgm:pt>
    <dgm:pt modelId="{7365C71B-DC26-4041-8BEC-6A43E1353CF1}" type="sibTrans" cxnId="{A358183F-5EC8-43AB-917D-9FEF47C11E12}">
      <dgm:prSet/>
      <dgm:spPr/>
      <dgm:t>
        <a:bodyPr/>
        <a:lstStyle/>
        <a:p>
          <a:endParaRPr lang="es-MX" sz="1800">
            <a:latin typeface="Arial" panose="020B0604020202020204" pitchFamily="34" charset="0"/>
            <a:cs typeface="Arial" panose="020B0604020202020204" pitchFamily="34" charset="0"/>
          </a:endParaRPr>
        </a:p>
      </dgm:t>
    </dgm:pt>
    <dgm:pt modelId="{992B8F0A-264D-4809-A00A-E39CCA228E36}">
      <dgm:prSet custT="1"/>
      <dgm:spPr/>
      <dgm:t>
        <a:bodyPr/>
        <a:lstStyle/>
        <a:p>
          <a:pPr rtl="0"/>
          <a:r>
            <a:rPr lang="es-MX" sz="1800" smtClean="0">
              <a:latin typeface="Arial" panose="020B0604020202020204" pitchFamily="34" charset="0"/>
              <a:cs typeface="Arial" panose="020B0604020202020204" pitchFamily="34" charset="0"/>
            </a:rPr>
            <a:t>Marco legal </a:t>
          </a:r>
          <a:endParaRPr lang="en-US" sz="1800">
            <a:latin typeface="Arial" panose="020B0604020202020204" pitchFamily="34" charset="0"/>
            <a:cs typeface="Arial" panose="020B0604020202020204" pitchFamily="34" charset="0"/>
          </a:endParaRPr>
        </a:p>
      </dgm:t>
    </dgm:pt>
    <dgm:pt modelId="{D1777C24-51EE-45A9-9316-BBAE65579386}" type="parTrans" cxnId="{5DE753A2-CF62-4F9B-B450-39ECDEB20AAC}">
      <dgm:prSet/>
      <dgm:spPr/>
      <dgm:t>
        <a:bodyPr/>
        <a:lstStyle/>
        <a:p>
          <a:endParaRPr lang="es-MX" sz="1800">
            <a:latin typeface="Arial" panose="020B0604020202020204" pitchFamily="34" charset="0"/>
            <a:cs typeface="Arial" panose="020B0604020202020204" pitchFamily="34" charset="0"/>
          </a:endParaRPr>
        </a:p>
      </dgm:t>
    </dgm:pt>
    <dgm:pt modelId="{AE99ED5F-05EE-4545-B823-08AEBA77C906}" type="sibTrans" cxnId="{5DE753A2-CF62-4F9B-B450-39ECDEB20AAC}">
      <dgm:prSet/>
      <dgm:spPr/>
      <dgm:t>
        <a:bodyPr/>
        <a:lstStyle/>
        <a:p>
          <a:endParaRPr lang="es-MX" sz="1800">
            <a:latin typeface="Arial" panose="020B0604020202020204" pitchFamily="34" charset="0"/>
            <a:cs typeface="Arial" panose="020B0604020202020204" pitchFamily="34" charset="0"/>
          </a:endParaRPr>
        </a:p>
      </dgm:t>
    </dgm:pt>
    <dgm:pt modelId="{E5AEEB85-F103-4208-891E-7C60686F0F75}" type="pres">
      <dgm:prSet presAssocID="{C419FFC6-A207-4558-9927-D72356146890}" presName="Name0" presStyleCnt="0">
        <dgm:presLayoutVars>
          <dgm:dir/>
          <dgm:resizeHandles val="exact"/>
        </dgm:presLayoutVars>
      </dgm:prSet>
      <dgm:spPr/>
      <dgm:t>
        <a:bodyPr/>
        <a:lstStyle/>
        <a:p>
          <a:endParaRPr lang="es-MX"/>
        </a:p>
      </dgm:t>
    </dgm:pt>
    <dgm:pt modelId="{E96D3373-73FB-4C01-9F9D-A2F1D81CA87C}" type="pres">
      <dgm:prSet presAssocID="{0EE1A83D-A2FE-45A1-9DC9-E12D9898583B}" presName="Name5" presStyleLbl="vennNode1" presStyleIdx="0" presStyleCnt="5">
        <dgm:presLayoutVars>
          <dgm:bulletEnabled val="1"/>
        </dgm:presLayoutVars>
      </dgm:prSet>
      <dgm:spPr/>
      <dgm:t>
        <a:bodyPr/>
        <a:lstStyle/>
        <a:p>
          <a:endParaRPr lang="es-MX"/>
        </a:p>
      </dgm:t>
    </dgm:pt>
    <dgm:pt modelId="{3F524C63-574F-4EF1-8EB8-A4440BE4FA82}" type="pres">
      <dgm:prSet presAssocID="{F9C64BA1-7897-4C20-858A-3E960E0C6185}" presName="space" presStyleCnt="0"/>
      <dgm:spPr/>
    </dgm:pt>
    <dgm:pt modelId="{719285C3-F5BC-45BD-A73D-A78145FE2FC8}" type="pres">
      <dgm:prSet presAssocID="{9EA5C3C2-FD22-4772-9FF3-4216CEB5CB60}" presName="Name5" presStyleLbl="vennNode1" presStyleIdx="1" presStyleCnt="5">
        <dgm:presLayoutVars>
          <dgm:bulletEnabled val="1"/>
        </dgm:presLayoutVars>
      </dgm:prSet>
      <dgm:spPr/>
      <dgm:t>
        <a:bodyPr/>
        <a:lstStyle/>
        <a:p>
          <a:endParaRPr lang="es-MX"/>
        </a:p>
      </dgm:t>
    </dgm:pt>
    <dgm:pt modelId="{4DBB2E23-734C-4FF5-8B19-FACFACC4E77F}" type="pres">
      <dgm:prSet presAssocID="{820529D5-DBF9-4703-A7B7-8EA22FF0840A}" presName="space" presStyleCnt="0"/>
      <dgm:spPr/>
    </dgm:pt>
    <dgm:pt modelId="{A7167521-36E1-45A8-BD42-F4D2DAFFCD2F}" type="pres">
      <dgm:prSet presAssocID="{05F8DB6B-BBC2-4BEA-BA08-1C874CCC91C1}" presName="Name5" presStyleLbl="vennNode1" presStyleIdx="2" presStyleCnt="5">
        <dgm:presLayoutVars>
          <dgm:bulletEnabled val="1"/>
        </dgm:presLayoutVars>
      </dgm:prSet>
      <dgm:spPr/>
      <dgm:t>
        <a:bodyPr/>
        <a:lstStyle/>
        <a:p>
          <a:endParaRPr lang="es-MX"/>
        </a:p>
      </dgm:t>
    </dgm:pt>
    <dgm:pt modelId="{CD22A981-93F6-4EC6-9FA4-C7F27E34F447}" type="pres">
      <dgm:prSet presAssocID="{89AFC614-6572-435D-99C1-CB13B3DE82A4}" presName="space" presStyleCnt="0"/>
      <dgm:spPr/>
    </dgm:pt>
    <dgm:pt modelId="{706E9B07-D8C5-4219-8907-19E4AB27F45D}" type="pres">
      <dgm:prSet presAssocID="{101E6502-7551-4DFF-8C79-1CE9177FBC15}" presName="Name5" presStyleLbl="vennNode1" presStyleIdx="3" presStyleCnt="5">
        <dgm:presLayoutVars>
          <dgm:bulletEnabled val="1"/>
        </dgm:presLayoutVars>
      </dgm:prSet>
      <dgm:spPr/>
      <dgm:t>
        <a:bodyPr/>
        <a:lstStyle/>
        <a:p>
          <a:endParaRPr lang="es-MX"/>
        </a:p>
      </dgm:t>
    </dgm:pt>
    <dgm:pt modelId="{53B2046D-41BC-4CE4-BEEA-CB40EA6FB1C9}" type="pres">
      <dgm:prSet presAssocID="{7365C71B-DC26-4041-8BEC-6A43E1353CF1}" presName="space" presStyleCnt="0"/>
      <dgm:spPr/>
    </dgm:pt>
    <dgm:pt modelId="{1D1A5560-8CAE-4D31-8CD1-D06E898A3AA9}" type="pres">
      <dgm:prSet presAssocID="{992B8F0A-264D-4809-A00A-E39CCA228E36}" presName="Name5" presStyleLbl="vennNode1" presStyleIdx="4" presStyleCnt="5">
        <dgm:presLayoutVars>
          <dgm:bulletEnabled val="1"/>
        </dgm:presLayoutVars>
      </dgm:prSet>
      <dgm:spPr/>
      <dgm:t>
        <a:bodyPr/>
        <a:lstStyle/>
        <a:p>
          <a:endParaRPr lang="es-MX"/>
        </a:p>
      </dgm:t>
    </dgm:pt>
  </dgm:ptLst>
  <dgm:cxnLst>
    <dgm:cxn modelId="{5DE753A2-CF62-4F9B-B450-39ECDEB20AAC}" srcId="{C419FFC6-A207-4558-9927-D72356146890}" destId="{992B8F0A-264D-4809-A00A-E39CCA228E36}" srcOrd="4" destOrd="0" parTransId="{D1777C24-51EE-45A9-9316-BBAE65579386}" sibTransId="{AE99ED5F-05EE-4545-B823-08AEBA77C906}"/>
    <dgm:cxn modelId="{A358183F-5EC8-43AB-917D-9FEF47C11E12}" srcId="{C419FFC6-A207-4558-9927-D72356146890}" destId="{101E6502-7551-4DFF-8C79-1CE9177FBC15}" srcOrd="3" destOrd="0" parTransId="{0C53A213-1925-4457-9DBB-0C592FF3BE24}" sibTransId="{7365C71B-DC26-4041-8BEC-6A43E1353CF1}"/>
    <dgm:cxn modelId="{3875CEE8-4BC3-4C36-A3F1-330A641E9933}" srcId="{C419FFC6-A207-4558-9927-D72356146890}" destId="{05F8DB6B-BBC2-4BEA-BA08-1C874CCC91C1}" srcOrd="2" destOrd="0" parTransId="{4C39BE6D-0E0E-40B0-8B9F-E1CF9E5E1215}" sibTransId="{89AFC614-6572-435D-99C1-CB13B3DE82A4}"/>
    <dgm:cxn modelId="{69E4E003-5183-41F4-88BB-33D314DAE349}" type="presOf" srcId="{C419FFC6-A207-4558-9927-D72356146890}" destId="{E5AEEB85-F103-4208-891E-7C60686F0F75}" srcOrd="0" destOrd="0" presId="urn:microsoft.com/office/officeart/2005/8/layout/venn3"/>
    <dgm:cxn modelId="{55E9B680-B2FD-4101-BFA4-F0D5D2D1B270}" type="presOf" srcId="{0EE1A83D-A2FE-45A1-9DC9-E12D9898583B}" destId="{E96D3373-73FB-4C01-9F9D-A2F1D81CA87C}" srcOrd="0" destOrd="0" presId="urn:microsoft.com/office/officeart/2005/8/layout/venn3"/>
    <dgm:cxn modelId="{F0966904-2E3E-4A6B-BD88-0DD171A14B55}" srcId="{C419FFC6-A207-4558-9927-D72356146890}" destId="{9EA5C3C2-FD22-4772-9FF3-4216CEB5CB60}" srcOrd="1" destOrd="0" parTransId="{942C200A-C1AD-473E-B5A5-786AB33F8878}" sibTransId="{820529D5-DBF9-4703-A7B7-8EA22FF0840A}"/>
    <dgm:cxn modelId="{6213DAB5-2C21-4E18-A3EB-21AD3A4E243F}" type="presOf" srcId="{992B8F0A-264D-4809-A00A-E39CCA228E36}" destId="{1D1A5560-8CAE-4D31-8CD1-D06E898A3AA9}" srcOrd="0" destOrd="0" presId="urn:microsoft.com/office/officeart/2005/8/layout/venn3"/>
    <dgm:cxn modelId="{54B02576-E7AF-4557-AC22-300F73D186E1}" srcId="{C419FFC6-A207-4558-9927-D72356146890}" destId="{0EE1A83D-A2FE-45A1-9DC9-E12D9898583B}" srcOrd="0" destOrd="0" parTransId="{3CFC9EA0-F7EE-4988-884C-2E843B7B6020}" sibTransId="{F9C64BA1-7897-4C20-858A-3E960E0C6185}"/>
    <dgm:cxn modelId="{3FD2CA13-FF22-40F3-B20C-CFA6B9E84C23}" type="presOf" srcId="{101E6502-7551-4DFF-8C79-1CE9177FBC15}" destId="{706E9B07-D8C5-4219-8907-19E4AB27F45D}" srcOrd="0" destOrd="0" presId="urn:microsoft.com/office/officeart/2005/8/layout/venn3"/>
    <dgm:cxn modelId="{1183A517-9867-4846-9375-7F2BE18351C9}" type="presOf" srcId="{05F8DB6B-BBC2-4BEA-BA08-1C874CCC91C1}" destId="{A7167521-36E1-45A8-BD42-F4D2DAFFCD2F}" srcOrd="0" destOrd="0" presId="urn:microsoft.com/office/officeart/2005/8/layout/venn3"/>
    <dgm:cxn modelId="{DBE6A429-35E3-4DDB-88E3-32E2BEFD2802}" type="presOf" srcId="{9EA5C3C2-FD22-4772-9FF3-4216CEB5CB60}" destId="{719285C3-F5BC-45BD-A73D-A78145FE2FC8}" srcOrd="0" destOrd="0" presId="urn:microsoft.com/office/officeart/2005/8/layout/venn3"/>
    <dgm:cxn modelId="{FECD3DE2-6647-476D-BB48-8B917455A73F}" type="presParOf" srcId="{E5AEEB85-F103-4208-891E-7C60686F0F75}" destId="{E96D3373-73FB-4C01-9F9D-A2F1D81CA87C}" srcOrd="0" destOrd="0" presId="urn:microsoft.com/office/officeart/2005/8/layout/venn3"/>
    <dgm:cxn modelId="{FB0E76BB-9414-49AA-B70F-2E0DCFD235EA}" type="presParOf" srcId="{E5AEEB85-F103-4208-891E-7C60686F0F75}" destId="{3F524C63-574F-4EF1-8EB8-A4440BE4FA82}" srcOrd="1" destOrd="0" presId="urn:microsoft.com/office/officeart/2005/8/layout/venn3"/>
    <dgm:cxn modelId="{9FE31882-C8E4-4FB9-8128-B545900E0622}" type="presParOf" srcId="{E5AEEB85-F103-4208-891E-7C60686F0F75}" destId="{719285C3-F5BC-45BD-A73D-A78145FE2FC8}" srcOrd="2" destOrd="0" presId="urn:microsoft.com/office/officeart/2005/8/layout/venn3"/>
    <dgm:cxn modelId="{888D67B0-F4C4-426A-B216-04B5A8213B11}" type="presParOf" srcId="{E5AEEB85-F103-4208-891E-7C60686F0F75}" destId="{4DBB2E23-734C-4FF5-8B19-FACFACC4E77F}" srcOrd="3" destOrd="0" presId="urn:microsoft.com/office/officeart/2005/8/layout/venn3"/>
    <dgm:cxn modelId="{7521976D-B06B-478D-94D9-B08C32F06494}" type="presParOf" srcId="{E5AEEB85-F103-4208-891E-7C60686F0F75}" destId="{A7167521-36E1-45A8-BD42-F4D2DAFFCD2F}" srcOrd="4" destOrd="0" presId="urn:microsoft.com/office/officeart/2005/8/layout/venn3"/>
    <dgm:cxn modelId="{2038651C-C400-434C-A968-6BA4453B25F1}" type="presParOf" srcId="{E5AEEB85-F103-4208-891E-7C60686F0F75}" destId="{CD22A981-93F6-4EC6-9FA4-C7F27E34F447}" srcOrd="5" destOrd="0" presId="urn:microsoft.com/office/officeart/2005/8/layout/venn3"/>
    <dgm:cxn modelId="{99CFF96A-E36F-4E81-8A68-E25248F13274}" type="presParOf" srcId="{E5AEEB85-F103-4208-891E-7C60686F0F75}" destId="{706E9B07-D8C5-4219-8907-19E4AB27F45D}" srcOrd="6" destOrd="0" presId="urn:microsoft.com/office/officeart/2005/8/layout/venn3"/>
    <dgm:cxn modelId="{8C5FD026-115E-42FD-A185-CDAE3D2D8047}" type="presParOf" srcId="{E5AEEB85-F103-4208-891E-7C60686F0F75}" destId="{53B2046D-41BC-4CE4-BEEA-CB40EA6FB1C9}" srcOrd="7" destOrd="0" presId="urn:microsoft.com/office/officeart/2005/8/layout/venn3"/>
    <dgm:cxn modelId="{5D257494-DF21-4C65-ACB9-E234554A2E3D}" type="presParOf" srcId="{E5AEEB85-F103-4208-891E-7C60686F0F75}" destId="{1D1A5560-8CAE-4D31-8CD1-D06E898A3AA9}" srcOrd="8" destOrd="0" presId="urn:microsoft.com/office/officeart/2005/8/layout/venn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876FED-FDE2-4D87-81BF-E26892CB8027}"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s-MX"/>
        </a:p>
      </dgm:t>
    </dgm:pt>
    <dgm:pt modelId="{BC8A982A-0999-4E77-AB38-92E3CFE457EF}">
      <dgm:prSet custT="1"/>
      <dgm:spPr/>
      <dgm:t>
        <a:bodyPr/>
        <a:lstStyle/>
        <a:p>
          <a:pPr rtl="0"/>
          <a:r>
            <a:rPr lang="es-MX" sz="1400" smtClean="0">
              <a:latin typeface="Arial" panose="020B0604020202020204" pitchFamily="34" charset="0"/>
              <a:cs typeface="Arial" panose="020B0604020202020204" pitchFamily="34" charset="0"/>
            </a:rPr>
            <a:t>Propósito de la actividad</a:t>
          </a:r>
          <a:endParaRPr lang="en-US" sz="1400">
            <a:latin typeface="Arial" panose="020B0604020202020204" pitchFamily="34" charset="0"/>
            <a:cs typeface="Arial" panose="020B0604020202020204" pitchFamily="34" charset="0"/>
          </a:endParaRPr>
        </a:p>
      </dgm:t>
    </dgm:pt>
    <dgm:pt modelId="{A869D2B1-A2F5-4A38-A84A-553DE3EAE150}" type="parTrans" cxnId="{FCF17D33-7CB6-479F-8DD9-F53A1C8069EB}">
      <dgm:prSet/>
      <dgm:spPr/>
      <dgm:t>
        <a:bodyPr/>
        <a:lstStyle/>
        <a:p>
          <a:endParaRPr lang="es-MX" sz="1400">
            <a:latin typeface="Arial" panose="020B0604020202020204" pitchFamily="34" charset="0"/>
            <a:cs typeface="Arial" panose="020B0604020202020204" pitchFamily="34" charset="0"/>
          </a:endParaRPr>
        </a:p>
      </dgm:t>
    </dgm:pt>
    <dgm:pt modelId="{462033EC-197E-4654-9E91-0FB8449D1C9D}" type="sibTrans" cxnId="{FCF17D33-7CB6-479F-8DD9-F53A1C8069EB}">
      <dgm:prSet/>
      <dgm:spPr/>
      <dgm:t>
        <a:bodyPr/>
        <a:lstStyle/>
        <a:p>
          <a:endParaRPr lang="es-MX" sz="1400">
            <a:latin typeface="Arial" panose="020B0604020202020204" pitchFamily="34" charset="0"/>
            <a:cs typeface="Arial" panose="020B0604020202020204" pitchFamily="34" charset="0"/>
          </a:endParaRPr>
        </a:p>
      </dgm:t>
    </dgm:pt>
    <dgm:pt modelId="{665BB361-1B61-4E98-ADAD-65A491488D9E}">
      <dgm:prSet custT="1"/>
      <dgm:spPr/>
      <dgm:t>
        <a:bodyPr/>
        <a:lstStyle/>
        <a:p>
          <a:pPr rtl="0"/>
          <a:r>
            <a:rPr lang="es-MX" sz="1400" smtClean="0">
              <a:latin typeface="Arial" panose="020B0604020202020204" pitchFamily="34" charset="0"/>
              <a:cs typeface="Arial" panose="020B0604020202020204" pitchFamily="34" charset="0"/>
            </a:rPr>
            <a:t>Alcance</a:t>
          </a:r>
          <a:endParaRPr lang="en-US" sz="1400">
            <a:latin typeface="Arial" panose="020B0604020202020204" pitchFamily="34" charset="0"/>
            <a:cs typeface="Arial" panose="020B0604020202020204" pitchFamily="34" charset="0"/>
          </a:endParaRPr>
        </a:p>
      </dgm:t>
    </dgm:pt>
    <dgm:pt modelId="{20CBD724-7FDE-4EB3-9D2A-90B977E610A6}" type="parTrans" cxnId="{DC99C78B-EF7C-4E5A-AE3D-9D6EA59D4146}">
      <dgm:prSet/>
      <dgm:spPr/>
      <dgm:t>
        <a:bodyPr/>
        <a:lstStyle/>
        <a:p>
          <a:endParaRPr lang="es-MX" sz="1400">
            <a:latin typeface="Arial" panose="020B0604020202020204" pitchFamily="34" charset="0"/>
            <a:cs typeface="Arial" panose="020B0604020202020204" pitchFamily="34" charset="0"/>
          </a:endParaRPr>
        </a:p>
      </dgm:t>
    </dgm:pt>
    <dgm:pt modelId="{692923C0-6BF9-4C38-9D00-2566F488F13D}" type="sibTrans" cxnId="{DC99C78B-EF7C-4E5A-AE3D-9D6EA59D4146}">
      <dgm:prSet/>
      <dgm:spPr/>
      <dgm:t>
        <a:bodyPr/>
        <a:lstStyle/>
        <a:p>
          <a:endParaRPr lang="es-MX" sz="1400">
            <a:latin typeface="Arial" panose="020B0604020202020204" pitchFamily="34" charset="0"/>
            <a:cs typeface="Arial" panose="020B0604020202020204" pitchFamily="34" charset="0"/>
          </a:endParaRPr>
        </a:p>
      </dgm:t>
    </dgm:pt>
    <dgm:pt modelId="{9E748F9D-0D78-4AA3-82C9-ACD36D1FCC64}">
      <dgm:prSet custT="1"/>
      <dgm:spPr/>
      <dgm:t>
        <a:bodyPr/>
        <a:lstStyle/>
        <a:p>
          <a:pPr rtl="0"/>
          <a:r>
            <a:rPr lang="es-MX" sz="1400" smtClean="0">
              <a:latin typeface="Arial" panose="020B0604020202020204" pitchFamily="34" charset="0"/>
              <a:cs typeface="Arial" panose="020B0604020202020204" pitchFamily="34" charset="0"/>
            </a:rPr>
            <a:t>Políticas de operación, normas y lineamientos</a:t>
          </a:r>
          <a:endParaRPr lang="en-US" sz="1400">
            <a:latin typeface="Arial" panose="020B0604020202020204" pitchFamily="34" charset="0"/>
            <a:cs typeface="Arial" panose="020B0604020202020204" pitchFamily="34" charset="0"/>
          </a:endParaRPr>
        </a:p>
      </dgm:t>
    </dgm:pt>
    <dgm:pt modelId="{E7870A28-26F1-428F-93C3-8C43A1214AE0}" type="parTrans" cxnId="{E52C1BFF-E52B-47AF-9067-3367E14065CA}">
      <dgm:prSet/>
      <dgm:spPr/>
      <dgm:t>
        <a:bodyPr/>
        <a:lstStyle/>
        <a:p>
          <a:endParaRPr lang="es-MX" sz="1400">
            <a:latin typeface="Arial" panose="020B0604020202020204" pitchFamily="34" charset="0"/>
            <a:cs typeface="Arial" panose="020B0604020202020204" pitchFamily="34" charset="0"/>
          </a:endParaRPr>
        </a:p>
      </dgm:t>
    </dgm:pt>
    <dgm:pt modelId="{18D4CF82-A239-4E27-A52C-C2E9DCD6C90C}" type="sibTrans" cxnId="{E52C1BFF-E52B-47AF-9067-3367E14065CA}">
      <dgm:prSet/>
      <dgm:spPr/>
      <dgm:t>
        <a:bodyPr/>
        <a:lstStyle/>
        <a:p>
          <a:endParaRPr lang="es-MX" sz="1400">
            <a:latin typeface="Arial" panose="020B0604020202020204" pitchFamily="34" charset="0"/>
            <a:cs typeface="Arial" panose="020B0604020202020204" pitchFamily="34" charset="0"/>
          </a:endParaRPr>
        </a:p>
      </dgm:t>
    </dgm:pt>
    <dgm:pt modelId="{A5FF67B8-EBA9-420C-AB0E-F85D15914C29}">
      <dgm:prSet custT="1"/>
      <dgm:spPr/>
      <dgm:t>
        <a:bodyPr/>
        <a:lstStyle/>
        <a:p>
          <a:pPr rtl="0"/>
          <a:r>
            <a:rPr lang="es-MX" sz="1400" dirty="0" smtClean="0">
              <a:latin typeface="Arial" panose="020B0604020202020204" pitchFamily="34" charset="0"/>
              <a:cs typeface="Arial" panose="020B0604020202020204" pitchFamily="34" charset="0"/>
            </a:rPr>
            <a:t>Secuencia de etapas, descripción de actividades y responsable</a:t>
          </a:r>
          <a:endParaRPr lang="en-US" sz="1400" dirty="0">
            <a:latin typeface="Arial" panose="020B0604020202020204" pitchFamily="34" charset="0"/>
            <a:cs typeface="Arial" panose="020B0604020202020204" pitchFamily="34" charset="0"/>
          </a:endParaRPr>
        </a:p>
      </dgm:t>
    </dgm:pt>
    <dgm:pt modelId="{D93C08BC-5AAF-43E6-B16C-9A16C2843614}" type="parTrans" cxnId="{9573E59F-0581-4C14-828F-2BA20E83F760}">
      <dgm:prSet/>
      <dgm:spPr/>
      <dgm:t>
        <a:bodyPr/>
        <a:lstStyle/>
        <a:p>
          <a:endParaRPr lang="es-MX" sz="1400">
            <a:latin typeface="Arial" panose="020B0604020202020204" pitchFamily="34" charset="0"/>
            <a:cs typeface="Arial" panose="020B0604020202020204" pitchFamily="34" charset="0"/>
          </a:endParaRPr>
        </a:p>
      </dgm:t>
    </dgm:pt>
    <dgm:pt modelId="{F46D1093-6836-421E-A54E-E28A9E144F0F}" type="sibTrans" cxnId="{9573E59F-0581-4C14-828F-2BA20E83F760}">
      <dgm:prSet/>
      <dgm:spPr/>
      <dgm:t>
        <a:bodyPr/>
        <a:lstStyle/>
        <a:p>
          <a:endParaRPr lang="es-MX" sz="1400">
            <a:latin typeface="Arial" panose="020B0604020202020204" pitchFamily="34" charset="0"/>
            <a:cs typeface="Arial" panose="020B0604020202020204" pitchFamily="34" charset="0"/>
          </a:endParaRPr>
        </a:p>
      </dgm:t>
    </dgm:pt>
    <dgm:pt modelId="{5B407271-1195-4FAE-9D18-3A4168E67457}">
      <dgm:prSet custT="1"/>
      <dgm:spPr/>
      <dgm:t>
        <a:bodyPr/>
        <a:lstStyle/>
        <a:p>
          <a:pPr rtl="0"/>
          <a:r>
            <a:rPr lang="es-MX" sz="1400" smtClean="0">
              <a:latin typeface="Arial" panose="020B0604020202020204" pitchFamily="34" charset="0"/>
              <a:cs typeface="Arial" panose="020B0604020202020204" pitchFamily="34" charset="0"/>
            </a:rPr>
            <a:t>Diagrama de flujo</a:t>
          </a:r>
          <a:endParaRPr lang="en-US" sz="1400">
            <a:latin typeface="Arial" panose="020B0604020202020204" pitchFamily="34" charset="0"/>
            <a:cs typeface="Arial" panose="020B0604020202020204" pitchFamily="34" charset="0"/>
          </a:endParaRPr>
        </a:p>
      </dgm:t>
    </dgm:pt>
    <dgm:pt modelId="{69A4EF0C-E434-4251-9C53-C1AFCF567F32}" type="parTrans" cxnId="{0EBCC68D-FA35-4843-A0C7-3A917A4C20CD}">
      <dgm:prSet/>
      <dgm:spPr/>
      <dgm:t>
        <a:bodyPr/>
        <a:lstStyle/>
        <a:p>
          <a:endParaRPr lang="es-MX" sz="1400">
            <a:latin typeface="Arial" panose="020B0604020202020204" pitchFamily="34" charset="0"/>
            <a:cs typeface="Arial" panose="020B0604020202020204" pitchFamily="34" charset="0"/>
          </a:endParaRPr>
        </a:p>
      </dgm:t>
    </dgm:pt>
    <dgm:pt modelId="{51A87289-2F6A-452E-A541-73736FD7E91B}" type="sibTrans" cxnId="{0EBCC68D-FA35-4843-A0C7-3A917A4C20CD}">
      <dgm:prSet/>
      <dgm:spPr/>
      <dgm:t>
        <a:bodyPr/>
        <a:lstStyle/>
        <a:p>
          <a:endParaRPr lang="es-MX" sz="1400">
            <a:latin typeface="Arial" panose="020B0604020202020204" pitchFamily="34" charset="0"/>
            <a:cs typeface="Arial" panose="020B0604020202020204" pitchFamily="34" charset="0"/>
          </a:endParaRPr>
        </a:p>
      </dgm:t>
    </dgm:pt>
    <dgm:pt modelId="{CA35945F-8192-41C1-8C2F-1299B4305E94}">
      <dgm:prSet custT="1"/>
      <dgm:spPr/>
      <dgm:t>
        <a:bodyPr/>
        <a:lstStyle/>
        <a:p>
          <a:pPr rtl="0"/>
          <a:r>
            <a:rPr lang="es-MX" sz="1400" smtClean="0">
              <a:latin typeface="Arial" panose="020B0604020202020204" pitchFamily="34" charset="0"/>
              <a:cs typeface="Arial" panose="020B0604020202020204" pitchFamily="34" charset="0"/>
            </a:rPr>
            <a:t>Documentos de referencia</a:t>
          </a:r>
          <a:endParaRPr lang="en-US" sz="1400">
            <a:latin typeface="Arial" panose="020B0604020202020204" pitchFamily="34" charset="0"/>
            <a:cs typeface="Arial" panose="020B0604020202020204" pitchFamily="34" charset="0"/>
          </a:endParaRPr>
        </a:p>
      </dgm:t>
    </dgm:pt>
    <dgm:pt modelId="{1AB3992F-CE51-402F-9654-13D510E2A671}" type="parTrans" cxnId="{301D33BC-92C2-44C6-BAEA-F2CED736AA0E}">
      <dgm:prSet/>
      <dgm:spPr/>
      <dgm:t>
        <a:bodyPr/>
        <a:lstStyle/>
        <a:p>
          <a:endParaRPr lang="es-MX" sz="1400">
            <a:latin typeface="Arial" panose="020B0604020202020204" pitchFamily="34" charset="0"/>
            <a:cs typeface="Arial" panose="020B0604020202020204" pitchFamily="34" charset="0"/>
          </a:endParaRPr>
        </a:p>
      </dgm:t>
    </dgm:pt>
    <dgm:pt modelId="{5738767A-9573-4EFE-8150-00E7F104CA40}" type="sibTrans" cxnId="{301D33BC-92C2-44C6-BAEA-F2CED736AA0E}">
      <dgm:prSet/>
      <dgm:spPr/>
      <dgm:t>
        <a:bodyPr/>
        <a:lstStyle/>
        <a:p>
          <a:endParaRPr lang="es-MX" sz="1400">
            <a:latin typeface="Arial" panose="020B0604020202020204" pitchFamily="34" charset="0"/>
            <a:cs typeface="Arial" panose="020B0604020202020204" pitchFamily="34" charset="0"/>
          </a:endParaRPr>
        </a:p>
      </dgm:t>
    </dgm:pt>
    <dgm:pt modelId="{7AF2DBEC-773F-4CA6-80C2-EC5DCA50FF1E}">
      <dgm:prSet custT="1"/>
      <dgm:spPr/>
      <dgm:t>
        <a:bodyPr/>
        <a:lstStyle/>
        <a:p>
          <a:pPr rtl="0"/>
          <a:r>
            <a:rPr lang="es-MX" sz="1400" smtClean="0">
              <a:latin typeface="Arial" panose="020B0604020202020204" pitchFamily="34" charset="0"/>
              <a:cs typeface="Arial" panose="020B0604020202020204" pitchFamily="34" charset="0"/>
            </a:rPr>
            <a:t>Registro</a:t>
          </a:r>
          <a:endParaRPr lang="en-US" sz="1400">
            <a:latin typeface="Arial" panose="020B0604020202020204" pitchFamily="34" charset="0"/>
            <a:cs typeface="Arial" panose="020B0604020202020204" pitchFamily="34" charset="0"/>
          </a:endParaRPr>
        </a:p>
      </dgm:t>
    </dgm:pt>
    <dgm:pt modelId="{2A999B4A-970E-4143-B381-CF18CD767DD0}" type="parTrans" cxnId="{1A55EA8C-99ED-48BA-802C-034F3859219D}">
      <dgm:prSet/>
      <dgm:spPr/>
      <dgm:t>
        <a:bodyPr/>
        <a:lstStyle/>
        <a:p>
          <a:endParaRPr lang="es-MX" sz="1400">
            <a:latin typeface="Arial" panose="020B0604020202020204" pitchFamily="34" charset="0"/>
            <a:cs typeface="Arial" panose="020B0604020202020204" pitchFamily="34" charset="0"/>
          </a:endParaRPr>
        </a:p>
      </dgm:t>
    </dgm:pt>
    <dgm:pt modelId="{443F8D51-B904-41FC-A2FA-55B59117E35C}" type="sibTrans" cxnId="{1A55EA8C-99ED-48BA-802C-034F3859219D}">
      <dgm:prSet/>
      <dgm:spPr/>
      <dgm:t>
        <a:bodyPr/>
        <a:lstStyle/>
        <a:p>
          <a:endParaRPr lang="es-MX" sz="1400">
            <a:latin typeface="Arial" panose="020B0604020202020204" pitchFamily="34" charset="0"/>
            <a:cs typeface="Arial" panose="020B0604020202020204" pitchFamily="34" charset="0"/>
          </a:endParaRPr>
        </a:p>
      </dgm:t>
    </dgm:pt>
    <dgm:pt modelId="{C9DAB68E-D0BF-44C9-B9D0-4B46878D6DE4}">
      <dgm:prSet custT="1"/>
      <dgm:spPr/>
      <dgm:t>
        <a:bodyPr/>
        <a:lstStyle/>
        <a:p>
          <a:pPr rtl="0"/>
          <a:r>
            <a:rPr lang="es-MX" sz="1400" smtClean="0">
              <a:latin typeface="Arial" panose="020B0604020202020204" pitchFamily="34" charset="0"/>
              <a:cs typeface="Arial" panose="020B0604020202020204" pitchFamily="34" charset="0"/>
            </a:rPr>
            <a:t>Glosario del procedimiento</a:t>
          </a:r>
          <a:endParaRPr lang="en-US" sz="1400">
            <a:latin typeface="Arial" panose="020B0604020202020204" pitchFamily="34" charset="0"/>
            <a:cs typeface="Arial" panose="020B0604020202020204" pitchFamily="34" charset="0"/>
          </a:endParaRPr>
        </a:p>
      </dgm:t>
    </dgm:pt>
    <dgm:pt modelId="{AAB45CD7-1BF4-4615-849C-719C18212F87}" type="parTrans" cxnId="{805B575B-EE25-4155-AC01-FACA4F3C623F}">
      <dgm:prSet/>
      <dgm:spPr/>
      <dgm:t>
        <a:bodyPr/>
        <a:lstStyle/>
        <a:p>
          <a:endParaRPr lang="es-MX" sz="1400">
            <a:latin typeface="Arial" panose="020B0604020202020204" pitchFamily="34" charset="0"/>
            <a:cs typeface="Arial" panose="020B0604020202020204" pitchFamily="34" charset="0"/>
          </a:endParaRPr>
        </a:p>
      </dgm:t>
    </dgm:pt>
    <dgm:pt modelId="{1574C29B-7A3D-4693-BDC9-81F361146C84}" type="sibTrans" cxnId="{805B575B-EE25-4155-AC01-FACA4F3C623F}">
      <dgm:prSet/>
      <dgm:spPr/>
      <dgm:t>
        <a:bodyPr/>
        <a:lstStyle/>
        <a:p>
          <a:endParaRPr lang="es-MX" sz="1400">
            <a:latin typeface="Arial" panose="020B0604020202020204" pitchFamily="34" charset="0"/>
            <a:cs typeface="Arial" panose="020B0604020202020204" pitchFamily="34" charset="0"/>
          </a:endParaRPr>
        </a:p>
      </dgm:t>
    </dgm:pt>
    <dgm:pt modelId="{BA4D9CB9-3921-451B-BD2B-7D04A415BAD6}">
      <dgm:prSet custT="1"/>
      <dgm:spPr/>
      <dgm:t>
        <a:bodyPr/>
        <a:lstStyle/>
        <a:p>
          <a:pPr rtl="0"/>
          <a:r>
            <a:rPr lang="es-MX" sz="1400" smtClean="0">
              <a:latin typeface="Arial" panose="020B0604020202020204" pitchFamily="34" charset="0"/>
              <a:cs typeface="Arial" panose="020B0604020202020204" pitchFamily="34" charset="0"/>
            </a:rPr>
            <a:t>Cambios de versión en el procedimiento</a:t>
          </a:r>
          <a:endParaRPr lang="en-US" sz="1400">
            <a:latin typeface="Arial" panose="020B0604020202020204" pitchFamily="34" charset="0"/>
            <a:cs typeface="Arial" panose="020B0604020202020204" pitchFamily="34" charset="0"/>
          </a:endParaRPr>
        </a:p>
      </dgm:t>
    </dgm:pt>
    <dgm:pt modelId="{1FF7BD8A-3831-40EE-A435-375F6B2FE9D4}" type="parTrans" cxnId="{7D5F746A-1A09-48EE-8C73-1953E1924E8A}">
      <dgm:prSet/>
      <dgm:spPr/>
      <dgm:t>
        <a:bodyPr/>
        <a:lstStyle/>
        <a:p>
          <a:endParaRPr lang="es-MX" sz="1400">
            <a:latin typeface="Arial" panose="020B0604020202020204" pitchFamily="34" charset="0"/>
            <a:cs typeface="Arial" panose="020B0604020202020204" pitchFamily="34" charset="0"/>
          </a:endParaRPr>
        </a:p>
      </dgm:t>
    </dgm:pt>
    <dgm:pt modelId="{E0F93439-6EE4-4884-80DA-A7A35777BC7B}" type="sibTrans" cxnId="{7D5F746A-1A09-48EE-8C73-1953E1924E8A}">
      <dgm:prSet/>
      <dgm:spPr/>
      <dgm:t>
        <a:bodyPr/>
        <a:lstStyle/>
        <a:p>
          <a:endParaRPr lang="es-MX" sz="1400">
            <a:latin typeface="Arial" panose="020B0604020202020204" pitchFamily="34" charset="0"/>
            <a:cs typeface="Arial" panose="020B0604020202020204" pitchFamily="34" charset="0"/>
          </a:endParaRPr>
        </a:p>
      </dgm:t>
    </dgm:pt>
    <dgm:pt modelId="{7DF6CDAC-631B-475A-BCB3-B46AC42F5340}">
      <dgm:prSet custT="1"/>
      <dgm:spPr/>
      <dgm:t>
        <a:bodyPr/>
        <a:lstStyle/>
        <a:p>
          <a:pPr rtl="0"/>
          <a:r>
            <a:rPr lang="es-MX" sz="1400" smtClean="0">
              <a:latin typeface="Arial" panose="020B0604020202020204" pitchFamily="34" charset="0"/>
              <a:cs typeface="Arial" panose="020B0604020202020204" pitchFamily="34" charset="0"/>
            </a:rPr>
            <a:t>Anexo (s) del procedimiento</a:t>
          </a:r>
          <a:endParaRPr lang="en-US" sz="1400">
            <a:latin typeface="Arial" panose="020B0604020202020204" pitchFamily="34" charset="0"/>
            <a:cs typeface="Arial" panose="020B0604020202020204" pitchFamily="34" charset="0"/>
          </a:endParaRPr>
        </a:p>
      </dgm:t>
    </dgm:pt>
    <dgm:pt modelId="{85FA2789-01A5-4254-B230-F53013DC5102}" type="parTrans" cxnId="{A29E165E-BA62-46C3-988F-15DD6A4C1CF6}">
      <dgm:prSet/>
      <dgm:spPr/>
      <dgm:t>
        <a:bodyPr/>
        <a:lstStyle/>
        <a:p>
          <a:endParaRPr lang="es-MX" sz="1400">
            <a:latin typeface="Arial" panose="020B0604020202020204" pitchFamily="34" charset="0"/>
            <a:cs typeface="Arial" panose="020B0604020202020204" pitchFamily="34" charset="0"/>
          </a:endParaRPr>
        </a:p>
      </dgm:t>
    </dgm:pt>
    <dgm:pt modelId="{6C52320E-CA4C-49A8-A24B-FE713ADB1F66}" type="sibTrans" cxnId="{A29E165E-BA62-46C3-988F-15DD6A4C1CF6}">
      <dgm:prSet/>
      <dgm:spPr/>
      <dgm:t>
        <a:bodyPr/>
        <a:lstStyle/>
        <a:p>
          <a:endParaRPr lang="es-MX" sz="1400">
            <a:latin typeface="Arial" panose="020B0604020202020204" pitchFamily="34" charset="0"/>
            <a:cs typeface="Arial" panose="020B0604020202020204" pitchFamily="34" charset="0"/>
          </a:endParaRPr>
        </a:p>
      </dgm:t>
    </dgm:pt>
    <dgm:pt modelId="{B92D4FF2-0EA7-49DD-B7BF-02E7C1F64837}" type="pres">
      <dgm:prSet presAssocID="{2B876FED-FDE2-4D87-81BF-E26892CB8027}" presName="Name0" presStyleCnt="0">
        <dgm:presLayoutVars>
          <dgm:dir/>
          <dgm:resizeHandles val="exact"/>
        </dgm:presLayoutVars>
      </dgm:prSet>
      <dgm:spPr/>
      <dgm:t>
        <a:bodyPr/>
        <a:lstStyle/>
        <a:p>
          <a:endParaRPr lang="es-MX"/>
        </a:p>
      </dgm:t>
    </dgm:pt>
    <dgm:pt modelId="{0A70F410-CD0D-40C7-9275-7547507C78AD}" type="pres">
      <dgm:prSet presAssocID="{BC8A982A-0999-4E77-AB38-92E3CFE457EF}" presName="compNode" presStyleCnt="0"/>
      <dgm:spPr/>
    </dgm:pt>
    <dgm:pt modelId="{F915FFA6-9553-4FAD-A536-11E936C7AA66}" type="pres">
      <dgm:prSet presAssocID="{BC8A982A-0999-4E77-AB38-92E3CFE457EF}" presName="pictRect" presStyleLbl="node1" presStyleIdx="0" presStyleCnt="10"/>
      <dgm:spPr>
        <a:blipFill rotWithShape="1">
          <a:blip xmlns:r="http://schemas.openxmlformats.org/officeDocument/2006/relationships" r:embed="rId1"/>
          <a:stretch>
            <a:fillRect/>
          </a:stretch>
        </a:blipFill>
      </dgm:spPr>
    </dgm:pt>
    <dgm:pt modelId="{30EF7230-D596-48DE-A3BD-44C43ABD0440}" type="pres">
      <dgm:prSet presAssocID="{BC8A982A-0999-4E77-AB38-92E3CFE457EF}" presName="textRect" presStyleLbl="revTx" presStyleIdx="0" presStyleCnt="10">
        <dgm:presLayoutVars>
          <dgm:bulletEnabled val="1"/>
        </dgm:presLayoutVars>
      </dgm:prSet>
      <dgm:spPr/>
      <dgm:t>
        <a:bodyPr/>
        <a:lstStyle/>
        <a:p>
          <a:endParaRPr lang="es-MX"/>
        </a:p>
      </dgm:t>
    </dgm:pt>
    <dgm:pt modelId="{7B2210BA-ADC7-4598-AC51-ED8AAA3B7F91}" type="pres">
      <dgm:prSet presAssocID="{462033EC-197E-4654-9E91-0FB8449D1C9D}" presName="sibTrans" presStyleLbl="sibTrans2D1" presStyleIdx="0" presStyleCnt="0"/>
      <dgm:spPr/>
      <dgm:t>
        <a:bodyPr/>
        <a:lstStyle/>
        <a:p>
          <a:endParaRPr lang="es-MX"/>
        </a:p>
      </dgm:t>
    </dgm:pt>
    <dgm:pt modelId="{64E11E42-5BC9-4C83-9800-8587E7DB13F0}" type="pres">
      <dgm:prSet presAssocID="{665BB361-1B61-4E98-ADAD-65A491488D9E}" presName="compNode" presStyleCnt="0"/>
      <dgm:spPr/>
    </dgm:pt>
    <dgm:pt modelId="{AE6D9C39-757A-4B4B-B383-42FAC138765C}" type="pres">
      <dgm:prSet presAssocID="{665BB361-1B61-4E98-ADAD-65A491488D9E}" presName="pictRect" presStyleLbl="node1" presStyleIdx="1" presStyleCnt="10"/>
      <dgm:spPr>
        <a:blipFill rotWithShape="1">
          <a:blip xmlns:r="http://schemas.openxmlformats.org/officeDocument/2006/relationships" r:embed="rId2"/>
          <a:stretch>
            <a:fillRect/>
          </a:stretch>
        </a:blipFill>
      </dgm:spPr>
    </dgm:pt>
    <dgm:pt modelId="{3AE005BE-1428-4C3D-B2BB-163F997CBD6B}" type="pres">
      <dgm:prSet presAssocID="{665BB361-1B61-4E98-ADAD-65A491488D9E}" presName="textRect" presStyleLbl="revTx" presStyleIdx="1" presStyleCnt="10">
        <dgm:presLayoutVars>
          <dgm:bulletEnabled val="1"/>
        </dgm:presLayoutVars>
      </dgm:prSet>
      <dgm:spPr/>
      <dgm:t>
        <a:bodyPr/>
        <a:lstStyle/>
        <a:p>
          <a:endParaRPr lang="es-MX"/>
        </a:p>
      </dgm:t>
    </dgm:pt>
    <dgm:pt modelId="{A5353A71-8BBB-4974-9E94-FDE3F445FBF8}" type="pres">
      <dgm:prSet presAssocID="{692923C0-6BF9-4C38-9D00-2566F488F13D}" presName="sibTrans" presStyleLbl="sibTrans2D1" presStyleIdx="0" presStyleCnt="0"/>
      <dgm:spPr/>
      <dgm:t>
        <a:bodyPr/>
        <a:lstStyle/>
        <a:p>
          <a:endParaRPr lang="es-MX"/>
        </a:p>
      </dgm:t>
    </dgm:pt>
    <dgm:pt modelId="{04456657-114B-4A2E-BE9A-D6D705648DDF}" type="pres">
      <dgm:prSet presAssocID="{9E748F9D-0D78-4AA3-82C9-ACD36D1FCC64}" presName="compNode" presStyleCnt="0"/>
      <dgm:spPr/>
    </dgm:pt>
    <dgm:pt modelId="{34F135FC-1305-4E3B-B1C9-CA6E2B18DFBC}" type="pres">
      <dgm:prSet presAssocID="{9E748F9D-0D78-4AA3-82C9-ACD36D1FCC64}" presName="pictRect" presStyleLbl="node1" presStyleIdx="2" presStyleCnt="10"/>
      <dgm:spPr>
        <a:blipFill rotWithShape="1">
          <a:blip xmlns:r="http://schemas.openxmlformats.org/officeDocument/2006/relationships" r:embed="rId3"/>
          <a:stretch>
            <a:fillRect/>
          </a:stretch>
        </a:blipFill>
      </dgm:spPr>
    </dgm:pt>
    <dgm:pt modelId="{73EC42B3-BDF0-4839-9ED4-E6F0C9C0A4BE}" type="pres">
      <dgm:prSet presAssocID="{9E748F9D-0D78-4AA3-82C9-ACD36D1FCC64}" presName="textRect" presStyleLbl="revTx" presStyleIdx="2" presStyleCnt="10">
        <dgm:presLayoutVars>
          <dgm:bulletEnabled val="1"/>
        </dgm:presLayoutVars>
      </dgm:prSet>
      <dgm:spPr/>
      <dgm:t>
        <a:bodyPr/>
        <a:lstStyle/>
        <a:p>
          <a:endParaRPr lang="es-MX"/>
        </a:p>
      </dgm:t>
    </dgm:pt>
    <dgm:pt modelId="{7A18D681-0833-46C4-B5A1-AAF5ED71EA22}" type="pres">
      <dgm:prSet presAssocID="{18D4CF82-A239-4E27-A52C-C2E9DCD6C90C}" presName="sibTrans" presStyleLbl="sibTrans2D1" presStyleIdx="0" presStyleCnt="0"/>
      <dgm:spPr/>
      <dgm:t>
        <a:bodyPr/>
        <a:lstStyle/>
        <a:p>
          <a:endParaRPr lang="es-MX"/>
        </a:p>
      </dgm:t>
    </dgm:pt>
    <dgm:pt modelId="{18CD7A63-0761-4AB3-AC38-BB55056B44E5}" type="pres">
      <dgm:prSet presAssocID="{A5FF67B8-EBA9-420C-AB0E-F85D15914C29}" presName="compNode" presStyleCnt="0"/>
      <dgm:spPr/>
    </dgm:pt>
    <dgm:pt modelId="{8917B31B-3978-4FAE-8841-C5F649598252}" type="pres">
      <dgm:prSet presAssocID="{A5FF67B8-EBA9-420C-AB0E-F85D15914C29}" presName="pictRect" presStyleLbl="node1" presStyleIdx="3" presStyleCnt="10"/>
      <dgm:spPr>
        <a:blipFill rotWithShape="1">
          <a:blip xmlns:r="http://schemas.openxmlformats.org/officeDocument/2006/relationships" r:embed="rId4"/>
          <a:stretch>
            <a:fillRect/>
          </a:stretch>
        </a:blipFill>
      </dgm:spPr>
    </dgm:pt>
    <dgm:pt modelId="{C8A601C0-CA53-43C5-A555-926EA95B888A}" type="pres">
      <dgm:prSet presAssocID="{A5FF67B8-EBA9-420C-AB0E-F85D15914C29}" presName="textRect" presStyleLbl="revTx" presStyleIdx="3" presStyleCnt="10">
        <dgm:presLayoutVars>
          <dgm:bulletEnabled val="1"/>
        </dgm:presLayoutVars>
      </dgm:prSet>
      <dgm:spPr/>
      <dgm:t>
        <a:bodyPr/>
        <a:lstStyle/>
        <a:p>
          <a:endParaRPr lang="es-MX"/>
        </a:p>
      </dgm:t>
    </dgm:pt>
    <dgm:pt modelId="{36112215-2AE8-4E4F-B8F4-60843C1BF237}" type="pres">
      <dgm:prSet presAssocID="{F46D1093-6836-421E-A54E-E28A9E144F0F}" presName="sibTrans" presStyleLbl="sibTrans2D1" presStyleIdx="0" presStyleCnt="0"/>
      <dgm:spPr/>
      <dgm:t>
        <a:bodyPr/>
        <a:lstStyle/>
        <a:p>
          <a:endParaRPr lang="es-MX"/>
        </a:p>
      </dgm:t>
    </dgm:pt>
    <dgm:pt modelId="{DE343C3F-2667-4F65-904D-4226D347AE1B}" type="pres">
      <dgm:prSet presAssocID="{5B407271-1195-4FAE-9D18-3A4168E67457}" presName="compNode" presStyleCnt="0"/>
      <dgm:spPr/>
    </dgm:pt>
    <dgm:pt modelId="{FDB4A5F2-85D7-4699-AB0C-6DB0BBA0E9E0}" type="pres">
      <dgm:prSet presAssocID="{5B407271-1195-4FAE-9D18-3A4168E67457}" presName="pictRect" presStyleLbl="node1" presStyleIdx="4" presStyleCnt="10"/>
      <dgm:spPr>
        <a:blipFill rotWithShape="1">
          <a:blip xmlns:r="http://schemas.openxmlformats.org/officeDocument/2006/relationships" r:embed="rId5"/>
          <a:stretch>
            <a:fillRect/>
          </a:stretch>
        </a:blipFill>
      </dgm:spPr>
    </dgm:pt>
    <dgm:pt modelId="{27FAF05C-CB7A-4EE7-A0B9-38EB2F55AA85}" type="pres">
      <dgm:prSet presAssocID="{5B407271-1195-4FAE-9D18-3A4168E67457}" presName="textRect" presStyleLbl="revTx" presStyleIdx="4" presStyleCnt="10">
        <dgm:presLayoutVars>
          <dgm:bulletEnabled val="1"/>
        </dgm:presLayoutVars>
      </dgm:prSet>
      <dgm:spPr/>
      <dgm:t>
        <a:bodyPr/>
        <a:lstStyle/>
        <a:p>
          <a:endParaRPr lang="es-MX"/>
        </a:p>
      </dgm:t>
    </dgm:pt>
    <dgm:pt modelId="{233EDB6C-F827-4844-B018-DC47F1FE7C27}" type="pres">
      <dgm:prSet presAssocID="{51A87289-2F6A-452E-A541-73736FD7E91B}" presName="sibTrans" presStyleLbl="sibTrans2D1" presStyleIdx="0" presStyleCnt="0"/>
      <dgm:spPr/>
      <dgm:t>
        <a:bodyPr/>
        <a:lstStyle/>
        <a:p>
          <a:endParaRPr lang="es-MX"/>
        </a:p>
      </dgm:t>
    </dgm:pt>
    <dgm:pt modelId="{5A8538EC-BF26-4C8F-B14C-CE940A6BE2C9}" type="pres">
      <dgm:prSet presAssocID="{CA35945F-8192-41C1-8C2F-1299B4305E94}" presName="compNode" presStyleCnt="0"/>
      <dgm:spPr/>
    </dgm:pt>
    <dgm:pt modelId="{5B802A7B-E5DB-43B3-88C2-D8531A7E2D72}" type="pres">
      <dgm:prSet presAssocID="{CA35945F-8192-41C1-8C2F-1299B4305E94}" presName="pictRect" presStyleLbl="node1" presStyleIdx="5" presStyleCnt="10"/>
      <dgm:spPr>
        <a:blipFill rotWithShape="1">
          <a:blip xmlns:r="http://schemas.openxmlformats.org/officeDocument/2006/relationships" r:embed="rId6"/>
          <a:stretch>
            <a:fillRect/>
          </a:stretch>
        </a:blipFill>
      </dgm:spPr>
    </dgm:pt>
    <dgm:pt modelId="{51357EE2-6AC5-4DE9-ACFF-E4ACE00BA427}" type="pres">
      <dgm:prSet presAssocID="{CA35945F-8192-41C1-8C2F-1299B4305E94}" presName="textRect" presStyleLbl="revTx" presStyleIdx="5" presStyleCnt="10">
        <dgm:presLayoutVars>
          <dgm:bulletEnabled val="1"/>
        </dgm:presLayoutVars>
      </dgm:prSet>
      <dgm:spPr/>
      <dgm:t>
        <a:bodyPr/>
        <a:lstStyle/>
        <a:p>
          <a:endParaRPr lang="es-MX"/>
        </a:p>
      </dgm:t>
    </dgm:pt>
    <dgm:pt modelId="{D35429AE-0902-4EBD-880C-5DDCE66AE5A4}" type="pres">
      <dgm:prSet presAssocID="{5738767A-9573-4EFE-8150-00E7F104CA40}" presName="sibTrans" presStyleLbl="sibTrans2D1" presStyleIdx="0" presStyleCnt="0"/>
      <dgm:spPr/>
      <dgm:t>
        <a:bodyPr/>
        <a:lstStyle/>
        <a:p>
          <a:endParaRPr lang="es-MX"/>
        </a:p>
      </dgm:t>
    </dgm:pt>
    <dgm:pt modelId="{0739F89A-4CF2-4E46-B5AB-5507AC99B556}" type="pres">
      <dgm:prSet presAssocID="{7AF2DBEC-773F-4CA6-80C2-EC5DCA50FF1E}" presName="compNode" presStyleCnt="0"/>
      <dgm:spPr/>
    </dgm:pt>
    <dgm:pt modelId="{D352A189-8202-4209-9CBE-5D689B88F5FE}" type="pres">
      <dgm:prSet presAssocID="{7AF2DBEC-773F-4CA6-80C2-EC5DCA50FF1E}" presName="pictRect" presStyleLbl="node1" presStyleIdx="6" presStyleCnt="10"/>
      <dgm:spPr>
        <a:blipFill rotWithShape="1">
          <a:blip xmlns:r="http://schemas.openxmlformats.org/officeDocument/2006/relationships" r:embed="rId7"/>
          <a:stretch>
            <a:fillRect/>
          </a:stretch>
        </a:blipFill>
      </dgm:spPr>
    </dgm:pt>
    <dgm:pt modelId="{4AEFF4C6-092E-4B94-B33C-1C7387589FE9}" type="pres">
      <dgm:prSet presAssocID="{7AF2DBEC-773F-4CA6-80C2-EC5DCA50FF1E}" presName="textRect" presStyleLbl="revTx" presStyleIdx="6" presStyleCnt="10">
        <dgm:presLayoutVars>
          <dgm:bulletEnabled val="1"/>
        </dgm:presLayoutVars>
      </dgm:prSet>
      <dgm:spPr/>
      <dgm:t>
        <a:bodyPr/>
        <a:lstStyle/>
        <a:p>
          <a:endParaRPr lang="es-MX"/>
        </a:p>
      </dgm:t>
    </dgm:pt>
    <dgm:pt modelId="{E6C94E0F-E281-43DB-A4B7-9F32E3118947}" type="pres">
      <dgm:prSet presAssocID="{443F8D51-B904-41FC-A2FA-55B59117E35C}" presName="sibTrans" presStyleLbl="sibTrans2D1" presStyleIdx="0" presStyleCnt="0"/>
      <dgm:spPr/>
      <dgm:t>
        <a:bodyPr/>
        <a:lstStyle/>
        <a:p>
          <a:endParaRPr lang="es-MX"/>
        </a:p>
      </dgm:t>
    </dgm:pt>
    <dgm:pt modelId="{2FB5AFFA-1D67-4BEC-992A-3CAB5F10E073}" type="pres">
      <dgm:prSet presAssocID="{C9DAB68E-D0BF-44C9-B9D0-4B46878D6DE4}" presName="compNode" presStyleCnt="0"/>
      <dgm:spPr/>
    </dgm:pt>
    <dgm:pt modelId="{2986121C-ABCF-41D0-A94A-8877C551A5CC}" type="pres">
      <dgm:prSet presAssocID="{C9DAB68E-D0BF-44C9-B9D0-4B46878D6DE4}" presName="pictRect" presStyleLbl="node1" presStyleIdx="7" presStyleCnt="10"/>
      <dgm:spPr>
        <a:blipFill rotWithShape="1">
          <a:blip xmlns:r="http://schemas.openxmlformats.org/officeDocument/2006/relationships" r:embed="rId8"/>
          <a:stretch>
            <a:fillRect/>
          </a:stretch>
        </a:blipFill>
      </dgm:spPr>
    </dgm:pt>
    <dgm:pt modelId="{9DEC31E2-8379-4407-93FA-50DC6DF2FEB1}" type="pres">
      <dgm:prSet presAssocID="{C9DAB68E-D0BF-44C9-B9D0-4B46878D6DE4}" presName="textRect" presStyleLbl="revTx" presStyleIdx="7" presStyleCnt="10">
        <dgm:presLayoutVars>
          <dgm:bulletEnabled val="1"/>
        </dgm:presLayoutVars>
      </dgm:prSet>
      <dgm:spPr/>
      <dgm:t>
        <a:bodyPr/>
        <a:lstStyle/>
        <a:p>
          <a:endParaRPr lang="es-MX"/>
        </a:p>
      </dgm:t>
    </dgm:pt>
    <dgm:pt modelId="{396A0E33-E09A-44B2-897C-ACCF639A67DF}" type="pres">
      <dgm:prSet presAssocID="{1574C29B-7A3D-4693-BDC9-81F361146C84}" presName="sibTrans" presStyleLbl="sibTrans2D1" presStyleIdx="0" presStyleCnt="0"/>
      <dgm:spPr/>
      <dgm:t>
        <a:bodyPr/>
        <a:lstStyle/>
        <a:p>
          <a:endParaRPr lang="es-MX"/>
        </a:p>
      </dgm:t>
    </dgm:pt>
    <dgm:pt modelId="{A277A208-3912-497B-81D5-8641A9760DA3}" type="pres">
      <dgm:prSet presAssocID="{BA4D9CB9-3921-451B-BD2B-7D04A415BAD6}" presName="compNode" presStyleCnt="0"/>
      <dgm:spPr/>
    </dgm:pt>
    <dgm:pt modelId="{B0639918-CA87-4D3D-AA95-D4C51A2E4FD4}" type="pres">
      <dgm:prSet presAssocID="{BA4D9CB9-3921-451B-BD2B-7D04A415BAD6}" presName="pictRect" presStyleLbl="node1" presStyleIdx="8" presStyleCnt="10"/>
      <dgm:spPr>
        <a:blipFill rotWithShape="1">
          <a:blip xmlns:r="http://schemas.openxmlformats.org/officeDocument/2006/relationships" r:embed="rId9"/>
          <a:stretch>
            <a:fillRect/>
          </a:stretch>
        </a:blipFill>
      </dgm:spPr>
    </dgm:pt>
    <dgm:pt modelId="{4118D056-74AE-4EA0-AA14-EF58F98E22A5}" type="pres">
      <dgm:prSet presAssocID="{BA4D9CB9-3921-451B-BD2B-7D04A415BAD6}" presName="textRect" presStyleLbl="revTx" presStyleIdx="8" presStyleCnt="10">
        <dgm:presLayoutVars>
          <dgm:bulletEnabled val="1"/>
        </dgm:presLayoutVars>
      </dgm:prSet>
      <dgm:spPr/>
      <dgm:t>
        <a:bodyPr/>
        <a:lstStyle/>
        <a:p>
          <a:endParaRPr lang="es-MX"/>
        </a:p>
      </dgm:t>
    </dgm:pt>
    <dgm:pt modelId="{EEDC631A-DA10-432F-A107-11934E32F673}" type="pres">
      <dgm:prSet presAssocID="{E0F93439-6EE4-4884-80DA-A7A35777BC7B}" presName="sibTrans" presStyleLbl="sibTrans2D1" presStyleIdx="0" presStyleCnt="0"/>
      <dgm:spPr/>
      <dgm:t>
        <a:bodyPr/>
        <a:lstStyle/>
        <a:p>
          <a:endParaRPr lang="es-MX"/>
        </a:p>
      </dgm:t>
    </dgm:pt>
    <dgm:pt modelId="{E541CC6B-48AC-4611-8490-26FDB7F50100}" type="pres">
      <dgm:prSet presAssocID="{7DF6CDAC-631B-475A-BCB3-B46AC42F5340}" presName="compNode" presStyleCnt="0"/>
      <dgm:spPr/>
    </dgm:pt>
    <dgm:pt modelId="{1031B823-8067-49BC-9BE8-2A452CB66340}" type="pres">
      <dgm:prSet presAssocID="{7DF6CDAC-631B-475A-BCB3-B46AC42F5340}" presName="pictRect" presStyleLbl="node1" presStyleIdx="9" presStyleCnt="10"/>
      <dgm:spPr>
        <a:blipFill rotWithShape="1">
          <a:blip xmlns:r="http://schemas.openxmlformats.org/officeDocument/2006/relationships" r:embed="rId10"/>
          <a:stretch>
            <a:fillRect/>
          </a:stretch>
        </a:blipFill>
      </dgm:spPr>
    </dgm:pt>
    <dgm:pt modelId="{7DC4D026-D43E-4E0F-8048-FAD390269DEA}" type="pres">
      <dgm:prSet presAssocID="{7DF6CDAC-631B-475A-BCB3-B46AC42F5340}" presName="textRect" presStyleLbl="revTx" presStyleIdx="9" presStyleCnt="10">
        <dgm:presLayoutVars>
          <dgm:bulletEnabled val="1"/>
        </dgm:presLayoutVars>
      </dgm:prSet>
      <dgm:spPr/>
      <dgm:t>
        <a:bodyPr/>
        <a:lstStyle/>
        <a:p>
          <a:endParaRPr lang="es-MX"/>
        </a:p>
      </dgm:t>
    </dgm:pt>
  </dgm:ptLst>
  <dgm:cxnLst>
    <dgm:cxn modelId="{32BBA3A9-B858-4C8C-B7BE-A043892B8BF5}" type="presOf" srcId="{E0F93439-6EE4-4884-80DA-A7A35777BC7B}" destId="{EEDC631A-DA10-432F-A107-11934E32F673}" srcOrd="0" destOrd="0" presId="urn:microsoft.com/office/officeart/2005/8/layout/pList1"/>
    <dgm:cxn modelId="{3592F28E-C55F-4B40-8D6C-CAF933A918E4}" type="presOf" srcId="{CA35945F-8192-41C1-8C2F-1299B4305E94}" destId="{51357EE2-6AC5-4DE9-ACFF-E4ACE00BA427}" srcOrd="0" destOrd="0" presId="urn:microsoft.com/office/officeart/2005/8/layout/pList1"/>
    <dgm:cxn modelId="{2A7F1196-05E4-4CD1-A69D-7B5E71C3B144}" type="presOf" srcId="{5738767A-9573-4EFE-8150-00E7F104CA40}" destId="{D35429AE-0902-4EBD-880C-5DDCE66AE5A4}" srcOrd="0" destOrd="0" presId="urn:microsoft.com/office/officeart/2005/8/layout/pList1"/>
    <dgm:cxn modelId="{7D5F746A-1A09-48EE-8C73-1953E1924E8A}" srcId="{2B876FED-FDE2-4D87-81BF-E26892CB8027}" destId="{BA4D9CB9-3921-451B-BD2B-7D04A415BAD6}" srcOrd="8" destOrd="0" parTransId="{1FF7BD8A-3831-40EE-A435-375F6B2FE9D4}" sibTransId="{E0F93439-6EE4-4884-80DA-A7A35777BC7B}"/>
    <dgm:cxn modelId="{04042930-825A-47EB-8FCF-49825919468B}" type="presOf" srcId="{A5FF67B8-EBA9-420C-AB0E-F85D15914C29}" destId="{C8A601C0-CA53-43C5-A555-926EA95B888A}" srcOrd="0" destOrd="0" presId="urn:microsoft.com/office/officeart/2005/8/layout/pList1"/>
    <dgm:cxn modelId="{0EBCC68D-FA35-4843-A0C7-3A917A4C20CD}" srcId="{2B876FED-FDE2-4D87-81BF-E26892CB8027}" destId="{5B407271-1195-4FAE-9D18-3A4168E67457}" srcOrd="4" destOrd="0" parTransId="{69A4EF0C-E434-4251-9C53-C1AFCF567F32}" sibTransId="{51A87289-2F6A-452E-A541-73736FD7E91B}"/>
    <dgm:cxn modelId="{1A55EA8C-99ED-48BA-802C-034F3859219D}" srcId="{2B876FED-FDE2-4D87-81BF-E26892CB8027}" destId="{7AF2DBEC-773F-4CA6-80C2-EC5DCA50FF1E}" srcOrd="6" destOrd="0" parTransId="{2A999B4A-970E-4143-B381-CF18CD767DD0}" sibTransId="{443F8D51-B904-41FC-A2FA-55B59117E35C}"/>
    <dgm:cxn modelId="{480C4CCD-DE0A-4302-80D1-08DF20917060}" type="presOf" srcId="{7AF2DBEC-773F-4CA6-80C2-EC5DCA50FF1E}" destId="{4AEFF4C6-092E-4B94-B33C-1C7387589FE9}" srcOrd="0" destOrd="0" presId="urn:microsoft.com/office/officeart/2005/8/layout/pList1"/>
    <dgm:cxn modelId="{22F46214-5E7A-4D0B-A3CF-4B959F1D7F61}" type="presOf" srcId="{BA4D9CB9-3921-451B-BD2B-7D04A415BAD6}" destId="{4118D056-74AE-4EA0-AA14-EF58F98E22A5}" srcOrd="0" destOrd="0" presId="urn:microsoft.com/office/officeart/2005/8/layout/pList1"/>
    <dgm:cxn modelId="{DC99C78B-EF7C-4E5A-AE3D-9D6EA59D4146}" srcId="{2B876FED-FDE2-4D87-81BF-E26892CB8027}" destId="{665BB361-1B61-4E98-ADAD-65A491488D9E}" srcOrd="1" destOrd="0" parTransId="{20CBD724-7FDE-4EB3-9D2A-90B977E610A6}" sibTransId="{692923C0-6BF9-4C38-9D00-2566F488F13D}"/>
    <dgm:cxn modelId="{FADE5658-FD92-49D8-BE27-2369FDCB4C6F}" type="presOf" srcId="{C9DAB68E-D0BF-44C9-B9D0-4B46878D6DE4}" destId="{9DEC31E2-8379-4407-93FA-50DC6DF2FEB1}" srcOrd="0" destOrd="0" presId="urn:microsoft.com/office/officeart/2005/8/layout/pList1"/>
    <dgm:cxn modelId="{FCF17D33-7CB6-479F-8DD9-F53A1C8069EB}" srcId="{2B876FED-FDE2-4D87-81BF-E26892CB8027}" destId="{BC8A982A-0999-4E77-AB38-92E3CFE457EF}" srcOrd="0" destOrd="0" parTransId="{A869D2B1-A2F5-4A38-A84A-553DE3EAE150}" sibTransId="{462033EC-197E-4654-9E91-0FB8449D1C9D}"/>
    <dgm:cxn modelId="{6226971D-CCB2-4D80-AD83-FAC761B7EDA2}" type="presOf" srcId="{665BB361-1B61-4E98-ADAD-65A491488D9E}" destId="{3AE005BE-1428-4C3D-B2BB-163F997CBD6B}" srcOrd="0" destOrd="0" presId="urn:microsoft.com/office/officeart/2005/8/layout/pList1"/>
    <dgm:cxn modelId="{E131D4C2-369A-48CB-B5B9-90CEAE5A3ABE}" type="presOf" srcId="{F46D1093-6836-421E-A54E-E28A9E144F0F}" destId="{36112215-2AE8-4E4F-B8F4-60843C1BF237}" srcOrd="0" destOrd="0" presId="urn:microsoft.com/office/officeart/2005/8/layout/pList1"/>
    <dgm:cxn modelId="{600438DA-72D3-4FD3-B427-FD0DD84FC8E8}" type="presOf" srcId="{51A87289-2F6A-452E-A541-73736FD7E91B}" destId="{233EDB6C-F827-4844-B018-DC47F1FE7C27}" srcOrd="0" destOrd="0" presId="urn:microsoft.com/office/officeart/2005/8/layout/pList1"/>
    <dgm:cxn modelId="{9573E59F-0581-4C14-828F-2BA20E83F760}" srcId="{2B876FED-FDE2-4D87-81BF-E26892CB8027}" destId="{A5FF67B8-EBA9-420C-AB0E-F85D15914C29}" srcOrd="3" destOrd="0" parTransId="{D93C08BC-5AAF-43E6-B16C-9A16C2843614}" sibTransId="{F46D1093-6836-421E-A54E-E28A9E144F0F}"/>
    <dgm:cxn modelId="{E52C1BFF-E52B-47AF-9067-3367E14065CA}" srcId="{2B876FED-FDE2-4D87-81BF-E26892CB8027}" destId="{9E748F9D-0D78-4AA3-82C9-ACD36D1FCC64}" srcOrd="2" destOrd="0" parTransId="{E7870A28-26F1-428F-93C3-8C43A1214AE0}" sibTransId="{18D4CF82-A239-4E27-A52C-C2E9DCD6C90C}"/>
    <dgm:cxn modelId="{301D33BC-92C2-44C6-BAEA-F2CED736AA0E}" srcId="{2B876FED-FDE2-4D87-81BF-E26892CB8027}" destId="{CA35945F-8192-41C1-8C2F-1299B4305E94}" srcOrd="5" destOrd="0" parTransId="{1AB3992F-CE51-402F-9654-13D510E2A671}" sibTransId="{5738767A-9573-4EFE-8150-00E7F104CA40}"/>
    <dgm:cxn modelId="{EAF4F973-6B9D-40BB-934F-E3C58CBD837E}" type="presOf" srcId="{18D4CF82-A239-4E27-A52C-C2E9DCD6C90C}" destId="{7A18D681-0833-46C4-B5A1-AAF5ED71EA22}" srcOrd="0" destOrd="0" presId="urn:microsoft.com/office/officeart/2005/8/layout/pList1"/>
    <dgm:cxn modelId="{6424231F-C75F-4CD4-89CF-A61D3596FBDD}" type="presOf" srcId="{462033EC-197E-4654-9E91-0FB8449D1C9D}" destId="{7B2210BA-ADC7-4598-AC51-ED8AAA3B7F91}" srcOrd="0" destOrd="0" presId="urn:microsoft.com/office/officeart/2005/8/layout/pList1"/>
    <dgm:cxn modelId="{23DF87CB-6E85-4F75-AB43-CAD40ECBF454}" type="presOf" srcId="{7DF6CDAC-631B-475A-BCB3-B46AC42F5340}" destId="{7DC4D026-D43E-4E0F-8048-FAD390269DEA}" srcOrd="0" destOrd="0" presId="urn:microsoft.com/office/officeart/2005/8/layout/pList1"/>
    <dgm:cxn modelId="{BBFB4B26-5A9B-441F-B408-47E180741AF5}" type="presOf" srcId="{BC8A982A-0999-4E77-AB38-92E3CFE457EF}" destId="{30EF7230-D596-48DE-A3BD-44C43ABD0440}" srcOrd="0" destOrd="0" presId="urn:microsoft.com/office/officeart/2005/8/layout/pList1"/>
    <dgm:cxn modelId="{7F48C36B-F751-45D2-8818-8DB115C50BDA}" type="presOf" srcId="{1574C29B-7A3D-4693-BDC9-81F361146C84}" destId="{396A0E33-E09A-44B2-897C-ACCF639A67DF}" srcOrd="0" destOrd="0" presId="urn:microsoft.com/office/officeart/2005/8/layout/pList1"/>
    <dgm:cxn modelId="{4947302D-EA48-4998-A71F-83EBD2AD7216}" type="presOf" srcId="{5B407271-1195-4FAE-9D18-3A4168E67457}" destId="{27FAF05C-CB7A-4EE7-A0B9-38EB2F55AA85}" srcOrd="0" destOrd="0" presId="urn:microsoft.com/office/officeart/2005/8/layout/pList1"/>
    <dgm:cxn modelId="{D4099694-F5EF-4889-85E2-43623F684F3B}" type="presOf" srcId="{692923C0-6BF9-4C38-9D00-2566F488F13D}" destId="{A5353A71-8BBB-4974-9E94-FDE3F445FBF8}" srcOrd="0" destOrd="0" presId="urn:microsoft.com/office/officeart/2005/8/layout/pList1"/>
    <dgm:cxn modelId="{805B575B-EE25-4155-AC01-FACA4F3C623F}" srcId="{2B876FED-FDE2-4D87-81BF-E26892CB8027}" destId="{C9DAB68E-D0BF-44C9-B9D0-4B46878D6DE4}" srcOrd="7" destOrd="0" parTransId="{AAB45CD7-1BF4-4615-849C-719C18212F87}" sibTransId="{1574C29B-7A3D-4693-BDC9-81F361146C84}"/>
    <dgm:cxn modelId="{D94EE6A0-148A-4EAE-A0C3-95B05DA31FA1}" type="presOf" srcId="{2B876FED-FDE2-4D87-81BF-E26892CB8027}" destId="{B92D4FF2-0EA7-49DD-B7BF-02E7C1F64837}" srcOrd="0" destOrd="0" presId="urn:microsoft.com/office/officeart/2005/8/layout/pList1"/>
    <dgm:cxn modelId="{A29E165E-BA62-46C3-988F-15DD6A4C1CF6}" srcId="{2B876FED-FDE2-4D87-81BF-E26892CB8027}" destId="{7DF6CDAC-631B-475A-BCB3-B46AC42F5340}" srcOrd="9" destOrd="0" parTransId="{85FA2789-01A5-4254-B230-F53013DC5102}" sibTransId="{6C52320E-CA4C-49A8-A24B-FE713ADB1F66}"/>
    <dgm:cxn modelId="{607DD148-7D3F-4832-B6A1-1DA2FE9C618B}" type="presOf" srcId="{9E748F9D-0D78-4AA3-82C9-ACD36D1FCC64}" destId="{73EC42B3-BDF0-4839-9ED4-E6F0C9C0A4BE}" srcOrd="0" destOrd="0" presId="urn:microsoft.com/office/officeart/2005/8/layout/pList1"/>
    <dgm:cxn modelId="{045AB38E-EE6F-4D9C-A11A-1A4BC1F1D08B}" type="presOf" srcId="{443F8D51-B904-41FC-A2FA-55B59117E35C}" destId="{E6C94E0F-E281-43DB-A4B7-9F32E3118947}" srcOrd="0" destOrd="0" presId="urn:microsoft.com/office/officeart/2005/8/layout/pList1"/>
    <dgm:cxn modelId="{A7E4011B-7CD1-4A66-89B2-2D084932A784}" type="presParOf" srcId="{B92D4FF2-0EA7-49DD-B7BF-02E7C1F64837}" destId="{0A70F410-CD0D-40C7-9275-7547507C78AD}" srcOrd="0" destOrd="0" presId="urn:microsoft.com/office/officeart/2005/8/layout/pList1"/>
    <dgm:cxn modelId="{A4B7C852-91F4-403D-9760-D92D22749569}" type="presParOf" srcId="{0A70F410-CD0D-40C7-9275-7547507C78AD}" destId="{F915FFA6-9553-4FAD-A536-11E936C7AA66}" srcOrd="0" destOrd="0" presId="urn:microsoft.com/office/officeart/2005/8/layout/pList1"/>
    <dgm:cxn modelId="{EBC520EC-F4A4-4031-A0EA-D98C44187345}" type="presParOf" srcId="{0A70F410-CD0D-40C7-9275-7547507C78AD}" destId="{30EF7230-D596-48DE-A3BD-44C43ABD0440}" srcOrd="1" destOrd="0" presId="urn:microsoft.com/office/officeart/2005/8/layout/pList1"/>
    <dgm:cxn modelId="{0BD6D3A6-9769-42A2-B5EE-96F568FB64AE}" type="presParOf" srcId="{B92D4FF2-0EA7-49DD-B7BF-02E7C1F64837}" destId="{7B2210BA-ADC7-4598-AC51-ED8AAA3B7F91}" srcOrd="1" destOrd="0" presId="urn:microsoft.com/office/officeart/2005/8/layout/pList1"/>
    <dgm:cxn modelId="{639954AC-031D-4813-9C1C-CE58EA88E114}" type="presParOf" srcId="{B92D4FF2-0EA7-49DD-B7BF-02E7C1F64837}" destId="{64E11E42-5BC9-4C83-9800-8587E7DB13F0}" srcOrd="2" destOrd="0" presId="urn:microsoft.com/office/officeart/2005/8/layout/pList1"/>
    <dgm:cxn modelId="{A3492FE1-090C-4F81-8C6C-2AFB7EC991B0}" type="presParOf" srcId="{64E11E42-5BC9-4C83-9800-8587E7DB13F0}" destId="{AE6D9C39-757A-4B4B-B383-42FAC138765C}" srcOrd="0" destOrd="0" presId="urn:microsoft.com/office/officeart/2005/8/layout/pList1"/>
    <dgm:cxn modelId="{193F7899-5461-4BD8-BB20-72FFB2A7FDFA}" type="presParOf" srcId="{64E11E42-5BC9-4C83-9800-8587E7DB13F0}" destId="{3AE005BE-1428-4C3D-B2BB-163F997CBD6B}" srcOrd="1" destOrd="0" presId="urn:microsoft.com/office/officeart/2005/8/layout/pList1"/>
    <dgm:cxn modelId="{6E3290C4-43F3-4073-B7E2-62585E71A6C6}" type="presParOf" srcId="{B92D4FF2-0EA7-49DD-B7BF-02E7C1F64837}" destId="{A5353A71-8BBB-4974-9E94-FDE3F445FBF8}" srcOrd="3" destOrd="0" presId="urn:microsoft.com/office/officeart/2005/8/layout/pList1"/>
    <dgm:cxn modelId="{95791974-86C2-4870-B662-9E7E5FDDBC1D}" type="presParOf" srcId="{B92D4FF2-0EA7-49DD-B7BF-02E7C1F64837}" destId="{04456657-114B-4A2E-BE9A-D6D705648DDF}" srcOrd="4" destOrd="0" presId="urn:microsoft.com/office/officeart/2005/8/layout/pList1"/>
    <dgm:cxn modelId="{57150AC4-7837-4902-98A2-C597CDEE058C}" type="presParOf" srcId="{04456657-114B-4A2E-BE9A-D6D705648DDF}" destId="{34F135FC-1305-4E3B-B1C9-CA6E2B18DFBC}" srcOrd="0" destOrd="0" presId="urn:microsoft.com/office/officeart/2005/8/layout/pList1"/>
    <dgm:cxn modelId="{0A6DEBF0-6C8F-4718-ADA2-DD9095B0F28F}" type="presParOf" srcId="{04456657-114B-4A2E-BE9A-D6D705648DDF}" destId="{73EC42B3-BDF0-4839-9ED4-E6F0C9C0A4BE}" srcOrd="1" destOrd="0" presId="urn:microsoft.com/office/officeart/2005/8/layout/pList1"/>
    <dgm:cxn modelId="{F36AD026-1785-4AC8-940A-ACB53AE19F54}" type="presParOf" srcId="{B92D4FF2-0EA7-49DD-B7BF-02E7C1F64837}" destId="{7A18D681-0833-46C4-B5A1-AAF5ED71EA22}" srcOrd="5" destOrd="0" presId="urn:microsoft.com/office/officeart/2005/8/layout/pList1"/>
    <dgm:cxn modelId="{9D4D899C-98AD-4EC6-9ACB-8BBDDD6A15DA}" type="presParOf" srcId="{B92D4FF2-0EA7-49DD-B7BF-02E7C1F64837}" destId="{18CD7A63-0761-4AB3-AC38-BB55056B44E5}" srcOrd="6" destOrd="0" presId="urn:microsoft.com/office/officeart/2005/8/layout/pList1"/>
    <dgm:cxn modelId="{ACEDDA74-0CCC-4069-B8EF-30433F7D50CA}" type="presParOf" srcId="{18CD7A63-0761-4AB3-AC38-BB55056B44E5}" destId="{8917B31B-3978-4FAE-8841-C5F649598252}" srcOrd="0" destOrd="0" presId="urn:microsoft.com/office/officeart/2005/8/layout/pList1"/>
    <dgm:cxn modelId="{0E409086-1873-4014-BA54-EFB7387B243A}" type="presParOf" srcId="{18CD7A63-0761-4AB3-AC38-BB55056B44E5}" destId="{C8A601C0-CA53-43C5-A555-926EA95B888A}" srcOrd="1" destOrd="0" presId="urn:microsoft.com/office/officeart/2005/8/layout/pList1"/>
    <dgm:cxn modelId="{A275A96E-41EB-48A9-837C-F41919D38692}" type="presParOf" srcId="{B92D4FF2-0EA7-49DD-B7BF-02E7C1F64837}" destId="{36112215-2AE8-4E4F-B8F4-60843C1BF237}" srcOrd="7" destOrd="0" presId="urn:microsoft.com/office/officeart/2005/8/layout/pList1"/>
    <dgm:cxn modelId="{1CA66EBD-7658-42CB-9C26-3D9E87D15B4B}" type="presParOf" srcId="{B92D4FF2-0EA7-49DD-B7BF-02E7C1F64837}" destId="{DE343C3F-2667-4F65-904D-4226D347AE1B}" srcOrd="8" destOrd="0" presId="urn:microsoft.com/office/officeart/2005/8/layout/pList1"/>
    <dgm:cxn modelId="{B4E38181-57FC-4F62-BD45-ADB282A3119B}" type="presParOf" srcId="{DE343C3F-2667-4F65-904D-4226D347AE1B}" destId="{FDB4A5F2-85D7-4699-AB0C-6DB0BBA0E9E0}" srcOrd="0" destOrd="0" presId="urn:microsoft.com/office/officeart/2005/8/layout/pList1"/>
    <dgm:cxn modelId="{8A3CDE8C-181A-493F-A87F-DB7DF66DC09E}" type="presParOf" srcId="{DE343C3F-2667-4F65-904D-4226D347AE1B}" destId="{27FAF05C-CB7A-4EE7-A0B9-38EB2F55AA85}" srcOrd="1" destOrd="0" presId="urn:microsoft.com/office/officeart/2005/8/layout/pList1"/>
    <dgm:cxn modelId="{2DE2DF8D-5AD0-4BCE-A11C-2821F8A50BAB}" type="presParOf" srcId="{B92D4FF2-0EA7-49DD-B7BF-02E7C1F64837}" destId="{233EDB6C-F827-4844-B018-DC47F1FE7C27}" srcOrd="9" destOrd="0" presId="urn:microsoft.com/office/officeart/2005/8/layout/pList1"/>
    <dgm:cxn modelId="{440B0176-DEEC-4908-B5A1-92E20FE336C5}" type="presParOf" srcId="{B92D4FF2-0EA7-49DD-B7BF-02E7C1F64837}" destId="{5A8538EC-BF26-4C8F-B14C-CE940A6BE2C9}" srcOrd="10" destOrd="0" presId="urn:microsoft.com/office/officeart/2005/8/layout/pList1"/>
    <dgm:cxn modelId="{5356F85B-4535-4FBD-9F13-FACD41701F6B}" type="presParOf" srcId="{5A8538EC-BF26-4C8F-B14C-CE940A6BE2C9}" destId="{5B802A7B-E5DB-43B3-88C2-D8531A7E2D72}" srcOrd="0" destOrd="0" presId="urn:microsoft.com/office/officeart/2005/8/layout/pList1"/>
    <dgm:cxn modelId="{0B0A8325-0989-406E-9185-6A2CD41392B6}" type="presParOf" srcId="{5A8538EC-BF26-4C8F-B14C-CE940A6BE2C9}" destId="{51357EE2-6AC5-4DE9-ACFF-E4ACE00BA427}" srcOrd="1" destOrd="0" presId="urn:microsoft.com/office/officeart/2005/8/layout/pList1"/>
    <dgm:cxn modelId="{547AE700-C5B6-4A2A-9A9F-D6F8742843CD}" type="presParOf" srcId="{B92D4FF2-0EA7-49DD-B7BF-02E7C1F64837}" destId="{D35429AE-0902-4EBD-880C-5DDCE66AE5A4}" srcOrd="11" destOrd="0" presId="urn:microsoft.com/office/officeart/2005/8/layout/pList1"/>
    <dgm:cxn modelId="{22E566BE-8370-4A1B-92D9-00F9323A54A3}" type="presParOf" srcId="{B92D4FF2-0EA7-49DD-B7BF-02E7C1F64837}" destId="{0739F89A-4CF2-4E46-B5AB-5507AC99B556}" srcOrd="12" destOrd="0" presId="urn:microsoft.com/office/officeart/2005/8/layout/pList1"/>
    <dgm:cxn modelId="{E0253BD7-9BFA-453A-A83D-4AB204792BA5}" type="presParOf" srcId="{0739F89A-4CF2-4E46-B5AB-5507AC99B556}" destId="{D352A189-8202-4209-9CBE-5D689B88F5FE}" srcOrd="0" destOrd="0" presId="urn:microsoft.com/office/officeart/2005/8/layout/pList1"/>
    <dgm:cxn modelId="{5FC52328-52AC-4362-B044-FC0DD0C59957}" type="presParOf" srcId="{0739F89A-4CF2-4E46-B5AB-5507AC99B556}" destId="{4AEFF4C6-092E-4B94-B33C-1C7387589FE9}" srcOrd="1" destOrd="0" presId="urn:microsoft.com/office/officeart/2005/8/layout/pList1"/>
    <dgm:cxn modelId="{82745D9F-831A-48DC-BF77-7655ECAEA472}" type="presParOf" srcId="{B92D4FF2-0EA7-49DD-B7BF-02E7C1F64837}" destId="{E6C94E0F-E281-43DB-A4B7-9F32E3118947}" srcOrd="13" destOrd="0" presId="urn:microsoft.com/office/officeart/2005/8/layout/pList1"/>
    <dgm:cxn modelId="{A58D3E3D-55EF-48C2-A41B-8AABE8657182}" type="presParOf" srcId="{B92D4FF2-0EA7-49DD-B7BF-02E7C1F64837}" destId="{2FB5AFFA-1D67-4BEC-992A-3CAB5F10E073}" srcOrd="14" destOrd="0" presId="urn:microsoft.com/office/officeart/2005/8/layout/pList1"/>
    <dgm:cxn modelId="{E9C531C8-3F57-405E-96EF-C8AB51419F7B}" type="presParOf" srcId="{2FB5AFFA-1D67-4BEC-992A-3CAB5F10E073}" destId="{2986121C-ABCF-41D0-A94A-8877C551A5CC}" srcOrd="0" destOrd="0" presId="urn:microsoft.com/office/officeart/2005/8/layout/pList1"/>
    <dgm:cxn modelId="{6D28A465-486D-42DD-862E-3119147A67AB}" type="presParOf" srcId="{2FB5AFFA-1D67-4BEC-992A-3CAB5F10E073}" destId="{9DEC31E2-8379-4407-93FA-50DC6DF2FEB1}" srcOrd="1" destOrd="0" presId="urn:microsoft.com/office/officeart/2005/8/layout/pList1"/>
    <dgm:cxn modelId="{9C7EFFB7-3BD8-4C6D-822F-859E78AE81B0}" type="presParOf" srcId="{B92D4FF2-0EA7-49DD-B7BF-02E7C1F64837}" destId="{396A0E33-E09A-44B2-897C-ACCF639A67DF}" srcOrd="15" destOrd="0" presId="urn:microsoft.com/office/officeart/2005/8/layout/pList1"/>
    <dgm:cxn modelId="{61CA1687-F526-4A97-8036-7F9A6BF26BA8}" type="presParOf" srcId="{B92D4FF2-0EA7-49DD-B7BF-02E7C1F64837}" destId="{A277A208-3912-497B-81D5-8641A9760DA3}" srcOrd="16" destOrd="0" presId="urn:microsoft.com/office/officeart/2005/8/layout/pList1"/>
    <dgm:cxn modelId="{85819C18-E387-4CC0-A3E2-25777B2F3A4D}" type="presParOf" srcId="{A277A208-3912-497B-81D5-8641A9760DA3}" destId="{B0639918-CA87-4D3D-AA95-D4C51A2E4FD4}" srcOrd="0" destOrd="0" presId="urn:microsoft.com/office/officeart/2005/8/layout/pList1"/>
    <dgm:cxn modelId="{F555FB5B-E9F1-4EE6-B558-BFB706ECE609}" type="presParOf" srcId="{A277A208-3912-497B-81D5-8641A9760DA3}" destId="{4118D056-74AE-4EA0-AA14-EF58F98E22A5}" srcOrd="1" destOrd="0" presId="urn:microsoft.com/office/officeart/2005/8/layout/pList1"/>
    <dgm:cxn modelId="{413D5C83-7B73-44FB-9CAD-19554B69E614}" type="presParOf" srcId="{B92D4FF2-0EA7-49DD-B7BF-02E7C1F64837}" destId="{EEDC631A-DA10-432F-A107-11934E32F673}" srcOrd="17" destOrd="0" presId="urn:microsoft.com/office/officeart/2005/8/layout/pList1"/>
    <dgm:cxn modelId="{2623284A-CAA2-40F2-B10A-88F3D8D2B557}" type="presParOf" srcId="{B92D4FF2-0EA7-49DD-B7BF-02E7C1F64837}" destId="{E541CC6B-48AC-4611-8490-26FDB7F50100}" srcOrd="18" destOrd="0" presId="urn:microsoft.com/office/officeart/2005/8/layout/pList1"/>
    <dgm:cxn modelId="{965AFD16-9C8D-4C2B-9CB5-3AC3AC8FCF38}" type="presParOf" srcId="{E541CC6B-48AC-4611-8490-26FDB7F50100}" destId="{1031B823-8067-49BC-9BE8-2A452CB66340}" srcOrd="0" destOrd="0" presId="urn:microsoft.com/office/officeart/2005/8/layout/pList1"/>
    <dgm:cxn modelId="{5D98B14F-579E-4B92-9F41-08D77B3EDF77}" type="presParOf" srcId="{E541CC6B-48AC-4611-8490-26FDB7F50100}" destId="{7DC4D026-D43E-4E0F-8048-FAD390269DEA}" srcOrd="1" destOrd="0" presId="urn:microsoft.com/office/officeart/2005/8/layout/pList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63E528D-90C1-41AC-8B41-262538756260}"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s-MX"/>
        </a:p>
      </dgm:t>
    </dgm:pt>
    <dgm:pt modelId="{F8237A37-23B6-4D19-9178-1DA24B497DEB}">
      <dgm:prSet custT="1"/>
      <dgm:spPr/>
      <dgm:t>
        <a:bodyPr/>
        <a:lstStyle/>
        <a:p>
          <a:pPr rtl="0"/>
          <a:r>
            <a:rPr lang="es-MX" sz="1600" smtClean="0">
              <a:latin typeface="Arial" panose="020B0604020202020204" pitchFamily="34" charset="0"/>
              <a:cs typeface="Arial" panose="020B0604020202020204" pitchFamily="34" charset="0"/>
            </a:rPr>
            <a:t>Monitor de signos vitales</a:t>
          </a:r>
          <a:endParaRPr lang="en-US" sz="1600">
            <a:latin typeface="Arial" panose="020B0604020202020204" pitchFamily="34" charset="0"/>
            <a:cs typeface="Arial" panose="020B0604020202020204" pitchFamily="34" charset="0"/>
          </a:endParaRPr>
        </a:p>
      </dgm:t>
    </dgm:pt>
    <dgm:pt modelId="{B26012B0-3FA6-4303-A11E-CCE33B7BC598}" type="parTrans" cxnId="{8C60EAF9-308F-4A8F-B866-336D0DD5B4D7}">
      <dgm:prSet/>
      <dgm:spPr/>
      <dgm:t>
        <a:bodyPr/>
        <a:lstStyle/>
        <a:p>
          <a:endParaRPr lang="es-MX" sz="1600">
            <a:latin typeface="Arial" panose="020B0604020202020204" pitchFamily="34" charset="0"/>
            <a:cs typeface="Arial" panose="020B0604020202020204" pitchFamily="34" charset="0"/>
          </a:endParaRPr>
        </a:p>
      </dgm:t>
    </dgm:pt>
    <dgm:pt modelId="{B46E2A3B-D582-4126-B76E-7E9874CB64CF}" type="sibTrans" cxnId="{8C60EAF9-308F-4A8F-B866-336D0DD5B4D7}">
      <dgm:prSet/>
      <dgm:spPr/>
      <dgm:t>
        <a:bodyPr/>
        <a:lstStyle/>
        <a:p>
          <a:endParaRPr lang="es-MX" sz="1600">
            <a:latin typeface="Arial" panose="020B0604020202020204" pitchFamily="34" charset="0"/>
            <a:cs typeface="Arial" panose="020B0604020202020204" pitchFamily="34" charset="0"/>
          </a:endParaRPr>
        </a:p>
      </dgm:t>
    </dgm:pt>
    <dgm:pt modelId="{9160D168-FB74-4BBB-A1C5-5210B9F447AD}">
      <dgm:prSet custT="1"/>
      <dgm:spPr/>
      <dgm:t>
        <a:bodyPr/>
        <a:lstStyle/>
        <a:p>
          <a:pPr rtl="0"/>
          <a:r>
            <a:rPr lang="es-MX" sz="1600" dirty="0" smtClean="0">
              <a:latin typeface="Arial" panose="020B0604020202020204" pitchFamily="34" charset="0"/>
              <a:cs typeface="Arial" panose="020B0604020202020204" pitchFamily="34" charset="0"/>
            </a:rPr>
            <a:t>Desfibrilador</a:t>
          </a:r>
          <a:endParaRPr lang="en-US" sz="1600" dirty="0">
            <a:latin typeface="Arial" panose="020B0604020202020204" pitchFamily="34" charset="0"/>
            <a:cs typeface="Arial" panose="020B0604020202020204" pitchFamily="34" charset="0"/>
          </a:endParaRPr>
        </a:p>
      </dgm:t>
    </dgm:pt>
    <dgm:pt modelId="{50EF257B-4B75-4798-9FC0-474915131E5A}" type="parTrans" cxnId="{50DC72BE-761B-4654-8BF3-76D6C6880432}">
      <dgm:prSet/>
      <dgm:spPr/>
      <dgm:t>
        <a:bodyPr/>
        <a:lstStyle/>
        <a:p>
          <a:endParaRPr lang="es-MX" sz="1600">
            <a:latin typeface="Arial" panose="020B0604020202020204" pitchFamily="34" charset="0"/>
            <a:cs typeface="Arial" panose="020B0604020202020204" pitchFamily="34" charset="0"/>
          </a:endParaRPr>
        </a:p>
      </dgm:t>
    </dgm:pt>
    <dgm:pt modelId="{A039417F-B8FB-4F30-9B80-91F5B47EF6C2}" type="sibTrans" cxnId="{50DC72BE-761B-4654-8BF3-76D6C6880432}">
      <dgm:prSet/>
      <dgm:spPr/>
      <dgm:t>
        <a:bodyPr/>
        <a:lstStyle/>
        <a:p>
          <a:endParaRPr lang="es-MX" sz="1600">
            <a:latin typeface="Arial" panose="020B0604020202020204" pitchFamily="34" charset="0"/>
            <a:cs typeface="Arial" panose="020B0604020202020204" pitchFamily="34" charset="0"/>
          </a:endParaRPr>
        </a:p>
      </dgm:t>
    </dgm:pt>
    <dgm:pt modelId="{DB94A0E1-0F4B-4952-9496-6490B191CCA7}">
      <dgm:prSet custT="1"/>
      <dgm:spPr/>
      <dgm:t>
        <a:bodyPr/>
        <a:lstStyle/>
        <a:p>
          <a:pPr rtl="0"/>
          <a:r>
            <a:rPr lang="es-MX" sz="1600" smtClean="0">
              <a:latin typeface="Arial" panose="020B0604020202020204" pitchFamily="34" charset="0"/>
              <a:cs typeface="Arial" panose="020B0604020202020204" pitchFamily="34" charset="0"/>
            </a:rPr>
            <a:t>Máquina de anestesia</a:t>
          </a:r>
          <a:endParaRPr lang="en-US" sz="1600">
            <a:latin typeface="Arial" panose="020B0604020202020204" pitchFamily="34" charset="0"/>
            <a:cs typeface="Arial" panose="020B0604020202020204" pitchFamily="34" charset="0"/>
          </a:endParaRPr>
        </a:p>
      </dgm:t>
    </dgm:pt>
    <dgm:pt modelId="{FD99684B-2DAA-4D5B-B5C2-A1D4CCB40E25}" type="parTrans" cxnId="{18441666-8C47-47DD-BF4C-2CD82CFA98AB}">
      <dgm:prSet/>
      <dgm:spPr/>
      <dgm:t>
        <a:bodyPr/>
        <a:lstStyle/>
        <a:p>
          <a:endParaRPr lang="es-MX" sz="1600">
            <a:latin typeface="Arial" panose="020B0604020202020204" pitchFamily="34" charset="0"/>
            <a:cs typeface="Arial" panose="020B0604020202020204" pitchFamily="34" charset="0"/>
          </a:endParaRPr>
        </a:p>
      </dgm:t>
    </dgm:pt>
    <dgm:pt modelId="{9EDC4D99-570E-48A8-9B5F-A53745901F14}" type="sibTrans" cxnId="{18441666-8C47-47DD-BF4C-2CD82CFA98AB}">
      <dgm:prSet/>
      <dgm:spPr/>
      <dgm:t>
        <a:bodyPr/>
        <a:lstStyle/>
        <a:p>
          <a:endParaRPr lang="es-MX" sz="1600">
            <a:latin typeface="Arial" panose="020B0604020202020204" pitchFamily="34" charset="0"/>
            <a:cs typeface="Arial" panose="020B0604020202020204" pitchFamily="34" charset="0"/>
          </a:endParaRPr>
        </a:p>
      </dgm:t>
    </dgm:pt>
    <dgm:pt modelId="{EDA3174D-453B-425E-BCEC-9D71009E600D}">
      <dgm:prSet custT="1"/>
      <dgm:spPr/>
      <dgm:t>
        <a:bodyPr/>
        <a:lstStyle/>
        <a:p>
          <a:pPr rtl="0"/>
          <a:r>
            <a:rPr lang="es-MX" sz="1600" smtClean="0">
              <a:latin typeface="Arial" panose="020B0604020202020204" pitchFamily="34" charset="0"/>
              <a:cs typeface="Arial" panose="020B0604020202020204" pitchFamily="34" charset="0"/>
            </a:rPr>
            <a:t>Ventilador neonatal/pediátrico</a:t>
          </a:r>
          <a:endParaRPr lang="en-US" sz="1600">
            <a:latin typeface="Arial" panose="020B0604020202020204" pitchFamily="34" charset="0"/>
            <a:cs typeface="Arial" panose="020B0604020202020204" pitchFamily="34" charset="0"/>
          </a:endParaRPr>
        </a:p>
      </dgm:t>
    </dgm:pt>
    <dgm:pt modelId="{7F16B1BC-3FD7-4325-9AC7-040D61DFFE5D}" type="parTrans" cxnId="{D5D7400A-78D4-462C-AECD-C149F158CFF8}">
      <dgm:prSet/>
      <dgm:spPr/>
      <dgm:t>
        <a:bodyPr/>
        <a:lstStyle/>
        <a:p>
          <a:endParaRPr lang="es-MX" sz="1600">
            <a:latin typeface="Arial" panose="020B0604020202020204" pitchFamily="34" charset="0"/>
            <a:cs typeface="Arial" panose="020B0604020202020204" pitchFamily="34" charset="0"/>
          </a:endParaRPr>
        </a:p>
      </dgm:t>
    </dgm:pt>
    <dgm:pt modelId="{AD6010BC-E679-488E-A4BC-5E4FCF2783D9}" type="sibTrans" cxnId="{D5D7400A-78D4-462C-AECD-C149F158CFF8}">
      <dgm:prSet/>
      <dgm:spPr/>
      <dgm:t>
        <a:bodyPr/>
        <a:lstStyle/>
        <a:p>
          <a:endParaRPr lang="es-MX" sz="1600">
            <a:latin typeface="Arial" panose="020B0604020202020204" pitchFamily="34" charset="0"/>
            <a:cs typeface="Arial" panose="020B0604020202020204" pitchFamily="34" charset="0"/>
          </a:endParaRPr>
        </a:p>
      </dgm:t>
    </dgm:pt>
    <dgm:pt modelId="{403B8A4D-81D9-4B92-9122-86A56E5334A3}">
      <dgm:prSet custT="1"/>
      <dgm:spPr/>
      <dgm:t>
        <a:bodyPr/>
        <a:lstStyle/>
        <a:p>
          <a:pPr rtl="0"/>
          <a:r>
            <a:rPr lang="es-MX" sz="1600" smtClean="0">
              <a:latin typeface="Arial" panose="020B0604020202020204" pitchFamily="34" charset="0"/>
              <a:cs typeface="Arial" panose="020B0604020202020204" pitchFamily="34" charset="0"/>
            </a:rPr>
            <a:t>Lámpara de quirófano</a:t>
          </a:r>
          <a:endParaRPr lang="en-US" sz="1600">
            <a:latin typeface="Arial" panose="020B0604020202020204" pitchFamily="34" charset="0"/>
            <a:cs typeface="Arial" panose="020B0604020202020204" pitchFamily="34" charset="0"/>
          </a:endParaRPr>
        </a:p>
      </dgm:t>
    </dgm:pt>
    <dgm:pt modelId="{4E50B879-2D1E-4EE2-B738-D37F1745916D}" type="parTrans" cxnId="{0124E3C5-07D5-4DBC-8F7B-1AE9E9A15CFA}">
      <dgm:prSet/>
      <dgm:spPr/>
      <dgm:t>
        <a:bodyPr/>
        <a:lstStyle/>
        <a:p>
          <a:endParaRPr lang="es-MX" sz="1600">
            <a:latin typeface="Arial" panose="020B0604020202020204" pitchFamily="34" charset="0"/>
            <a:cs typeface="Arial" panose="020B0604020202020204" pitchFamily="34" charset="0"/>
          </a:endParaRPr>
        </a:p>
      </dgm:t>
    </dgm:pt>
    <dgm:pt modelId="{FC9CC994-9874-43E3-AEB9-B5EFCC173331}" type="sibTrans" cxnId="{0124E3C5-07D5-4DBC-8F7B-1AE9E9A15CFA}">
      <dgm:prSet/>
      <dgm:spPr/>
      <dgm:t>
        <a:bodyPr/>
        <a:lstStyle/>
        <a:p>
          <a:endParaRPr lang="es-MX" sz="1600">
            <a:latin typeface="Arial" panose="020B0604020202020204" pitchFamily="34" charset="0"/>
            <a:cs typeface="Arial" panose="020B0604020202020204" pitchFamily="34" charset="0"/>
          </a:endParaRPr>
        </a:p>
      </dgm:t>
    </dgm:pt>
    <dgm:pt modelId="{08021628-C194-4B63-B653-CE55CAC25B66}">
      <dgm:prSet custT="1"/>
      <dgm:spPr/>
      <dgm:t>
        <a:bodyPr/>
        <a:lstStyle/>
        <a:p>
          <a:pPr rtl="0"/>
          <a:r>
            <a:rPr lang="es-MX" sz="1600" smtClean="0">
              <a:latin typeface="Arial" panose="020B0604020202020204" pitchFamily="34" charset="0"/>
              <a:cs typeface="Arial" panose="020B0604020202020204" pitchFamily="34" charset="0"/>
            </a:rPr>
            <a:t>Autoclave</a:t>
          </a:r>
          <a:endParaRPr lang="en-US" sz="1600">
            <a:latin typeface="Arial" panose="020B0604020202020204" pitchFamily="34" charset="0"/>
            <a:cs typeface="Arial" panose="020B0604020202020204" pitchFamily="34" charset="0"/>
          </a:endParaRPr>
        </a:p>
      </dgm:t>
    </dgm:pt>
    <dgm:pt modelId="{09B6C166-5345-4878-9872-C6982BE4CA7F}" type="parTrans" cxnId="{079741F9-E288-4D77-A8FE-DB81C7B564FE}">
      <dgm:prSet/>
      <dgm:spPr/>
      <dgm:t>
        <a:bodyPr/>
        <a:lstStyle/>
        <a:p>
          <a:endParaRPr lang="es-MX" sz="1600">
            <a:latin typeface="Arial" panose="020B0604020202020204" pitchFamily="34" charset="0"/>
            <a:cs typeface="Arial" panose="020B0604020202020204" pitchFamily="34" charset="0"/>
          </a:endParaRPr>
        </a:p>
      </dgm:t>
    </dgm:pt>
    <dgm:pt modelId="{1E9CFE2F-07E7-4DDE-95E6-096B5FB2B8A4}" type="sibTrans" cxnId="{079741F9-E288-4D77-A8FE-DB81C7B564FE}">
      <dgm:prSet/>
      <dgm:spPr/>
      <dgm:t>
        <a:bodyPr/>
        <a:lstStyle/>
        <a:p>
          <a:endParaRPr lang="es-MX" sz="1600">
            <a:latin typeface="Arial" panose="020B0604020202020204" pitchFamily="34" charset="0"/>
            <a:cs typeface="Arial" panose="020B0604020202020204" pitchFamily="34" charset="0"/>
          </a:endParaRPr>
        </a:p>
      </dgm:t>
    </dgm:pt>
    <dgm:pt modelId="{CE1BF5FB-7A77-4C1E-9A12-C7A1B560FF37}">
      <dgm:prSet custT="1"/>
      <dgm:spPr/>
      <dgm:t>
        <a:bodyPr/>
        <a:lstStyle/>
        <a:p>
          <a:pPr rtl="0"/>
          <a:r>
            <a:rPr lang="es-MX" sz="1600" smtClean="0">
              <a:latin typeface="Arial" panose="020B0604020202020204" pitchFamily="34" charset="0"/>
              <a:cs typeface="Arial" panose="020B0604020202020204" pitchFamily="34" charset="0"/>
            </a:rPr>
            <a:t>Cuna de calor radiante</a:t>
          </a:r>
          <a:endParaRPr lang="en-US" sz="1600">
            <a:latin typeface="Arial" panose="020B0604020202020204" pitchFamily="34" charset="0"/>
            <a:cs typeface="Arial" panose="020B0604020202020204" pitchFamily="34" charset="0"/>
          </a:endParaRPr>
        </a:p>
      </dgm:t>
    </dgm:pt>
    <dgm:pt modelId="{6EC2CC73-B749-4E57-95B1-42BAB831D44B}" type="parTrans" cxnId="{EC0FEA6B-3B8A-4B17-94B3-7F85E87F0FC8}">
      <dgm:prSet/>
      <dgm:spPr/>
      <dgm:t>
        <a:bodyPr/>
        <a:lstStyle/>
        <a:p>
          <a:endParaRPr lang="es-MX" sz="1600">
            <a:latin typeface="Arial" panose="020B0604020202020204" pitchFamily="34" charset="0"/>
            <a:cs typeface="Arial" panose="020B0604020202020204" pitchFamily="34" charset="0"/>
          </a:endParaRPr>
        </a:p>
      </dgm:t>
    </dgm:pt>
    <dgm:pt modelId="{49143D03-2BB1-4891-A291-56D70573567E}" type="sibTrans" cxnId="{EC0FEA6B-3B8A-4B17-94B3-7F85E87F0FC8}">
      <dgm:prSet/>
      <dgm:spPr/>
      <dgm:t>
        <a:bodyPr/>
        <a:lstStyle/>
        <a:p>
          <a:endParaRPr lang="es-MX" sz="1600">
            <a:latin typeface="Arial" panose="020B0604020202020204" pitchFamily="34" charset="0"/>
            <a:cs typeface="Arial" panose="020B0604020202020204" pitchFamily="34" charset="0"/>
          </a:endParaRPr>
        </a:p>
      </dgm:t>
    </dgm:pt>
    <dgm:pt modelId="{D9B2463C-AA8A-46EF-A600-C0C8A13E1983}">
      <dgm:prSet custT="1"/>
      <dgm:spPr/>
      <dgm:t>
        <a:bodyPr/>
        <a:lstStyle/>
        <a:p>
          <a:pPr rtl="0"/>
          <a:r>
            <a:rPr lang="es-MX" sz="1600" smtClean="0">
              <a:latin typeface="Arial" panose="020B0604020202020204" pitchFamily="34" charset="0"/>
              <a:cs typeface="Arial" panose="020B0604020202020204" pitchFamily="34" charset="0"/>
            </a:rPr>
            <a:t>Electrocauterio</a:t>
          </a:r>
          <a:endParaRPr lang="en-US" sz="1600">
            <a:latin typeface="Arial" panose="020B0604020202020204" pitchFamily="34" charset="0"/>
            <a:cs typeface="Arial" panose="020B0604020202020204" pitchFamily="34" charset="0"/>
          </a:endParaRPr>
        </a:p>
      </dgm:t>
    </dgm:pt>
    <dgm:pt modelId="{7ED0B870-2B94-4B7C-8A52-697076FED05C}" type="parTrans" cxnId="{F228BFFF-90B0-4CA0-B43E-ACADA05188F5}">
      <dgm:prSet/>
      <dgm:spPr/>
      <dgm:t>
        <a:bodyPr/>
        <a:lstStyle/>
        <a:p>
          <a:endParaRPr lang="es-MX" sz="1600">
            <a:latin typeface="Arial" panose="020B0604020202020204" pitchFamily="34" charset="0"/>
            <a:cs typeface="Arial" panose="020B0604020202020204" pitchFamily="34" charset="0"/>
          </a:endParaRPr>
        </a:p>
      </dgm:t>
    </dgm:pt>
    <dgm:pt modelId="{A30FC05B-277A-4692-B894-EFCAE99075EA}" type="sibTrans" cxnId="{F228BFFF-90B0-4CA0-B43E-ACADA05188F5}">
      <dgm:prSet/>
      <dgm:spPr/>
      <dgm:t>
        <a:bodyPr/>
        <a:lstStyle/>
        <a:p>
          <a:endParaRPr lang="es-MX" sz="1600">
            <a:latin typeface="Arial" panose="020B0604020202020204" pitchFamily="34" charset="0"/>
            <a:cs typeface="Arial" panose="020B0604020202020204" pitchFamily="34" charset="0"/>
          </a:endParaRPr>
        </a:p>
      </dgm:t>
    </dgm:pt>
    <dgm:pt modelId="{CEC74DC2-4BD6-4A74-AD34-085FFB552AA0}" type="pres">
      <dgm:prSet presAssocID="{C63E528D-90C1-41AC-8B41-262538756260}" presName="diagram" presStyleCnt="0">
        <dgm:presLayoutVars>
          <dgm:dir/>
          <dgm:resizeHandles val="exact"/>
        </dgm:presLayoutVars>
      </dgm:prSet>
      <dgm:spPr/>
      <dgm:t>
        <a:bodyPr/>
        <a:lstStyle/>
        <a:p>
          <a:endParaRPr lang="es-MX"/>
        </a:p>
      </dgm:t>
    </dgm:pt>
    <dgm:pt modelId="{B4743CC2-8CD2-42C2-BAB3-32FC4BB7092E}" type="pres">
      <dgm:prSet presAssocID="{F8237A37-23B6-4D19-9178-1DA24B497DEB}" presName="node" presStyleLbl="node1" presStyleIdx="0" presStyleCnt="8">
        <dgm:presLayoutVars>
          <dgm:bulletEnabled val="1"/>
        </dgm:presLayoutVars>
      </dgm:prSet>
      <dgm:spPr/>
      <dgm:t>
        <a:bodyPr/>
        <a:lstStyle/>
        <a:p>
          <a:endParaRPr lang="es-MX"/>
        </a:p>
      </dgm:t>
    </dgm:pt>
    <dgm:pt modelId="{9172C30D-4F47-4C14-B274-E156AFB35D3F}" type="pres">
      <dgm:prSet presAssocID="{B46E2A3B-D582-4126-B76E-7E9874CB64CF}" presName="sibTrans" presStyleCnt="0"/>
      <dgm:spPr/>
    </dgm:pt>
    <dgm:pt modelId="{57258548-4816-45D0-BEB7-582831788106}" type="pres">
      <dgm:prSet presAssocID="{9160D168-FB74-4BBB-A1C5-5210B9F447AD}" presName="node" presStyleLbl="node1" presStyleIdx="1" presStyleCnt="8">
        <dgm:presLayoutVars>
          <dgm:bulletEnabled val="1"/>
        </dgm:presLayoutVars>
      </dgm:prSet>
      <dgm:spPr/>
      <dgm:t>
        <a:bodyPr/>
        <a:lstStyle/>
        <a:p>
          <a:endParaRPr lang="es-MX"/>
        </a:p>
      </dgm:t>
    </dgm:pt>
    <dgm:pt modelId="{800D2E0D-626E-4E89-8087-0BA950A5912C}" type="pres">
      <dgm:prSet presAssocID="{A039417F-B8FB-4F30-9B80-91F5B47EF6C2}" presName="sibTrans" presStyleCnt="0"/>
      <dgm:spPr/>
    </dgm:pt>
    <dgm:pt modelId="{C05B8A6F-AF7E-4BF1-A9DE-731F7D205BFE}" type="pres">
      <dgm:prSet presAssocID="{DB94A0E1-0F4B-4952-9496-6490B191CCA7}" presName="node" presStyleLbl="node1" presStyleIdx="2" presStyleCnt="8">
        <dgm:presLayoutVars>
          <dgm:bulletEnabled val="1"/>
        </dgm:presLayoutVars>
      </dgm:prSet>
      <dgm:spPr/>
      <dgm:t>
        <a:bodyPr/>
        <a:lstStyle/>
        <a:p>
          <a:endParaRPr lang="es-MX"/>
        </a:p>
      </dgm:t>
    </dgm:pt>
    <dgm:pt modelId="{9F24ADB8-1A8F-4D0F-8851-7597932EFAA1}" type="pres">
      <dgm:prSet presAssocID="{9EDC4D99-570E-48A8-9B5F-A53745901F14}" presName="sibTrans" presStyleCnt="0"/>
      <dgm:spPr/>
    </dgm:pt>
    <dgm:pt modelId="{B903A8A5-6976-45F1-AD7B-D52631C00FC5}" type="pres">
      <dgm:prSet presAssocID="{EDA3174D-453B-425E-BCEC-9D71009E600D}" presName="node" presStyleLbl="node1" presStyleIdx="3" presStyleCnt="8">
        <dgm:presLayoutVars>
          <dgm:bulletEnabled val="1"/>
        </dgm:presLayoutVars>
      </dgm:prSet>
      <dgm:spPr/>
      <dgm:t>
        <a:bodyPr/>
        <a:lstStyle/>
        <a:p>
          <a:endParaRPr lang="es-MX"/>
        </a:p>
      </dgm:t>
    </dgm:pt>
    <dgm:pt modelId="{C72D4006-0005-466A-AA9C-FEBCE9E5A51B}" type="pres">
      <dgm:prSet presAssocID="{AD6010BC-E679-488E-A4BC-5E4FCF2783D9}" presName="sibTrans" presStyleCnt="0"/>
      <dgm:spPr/>
    </dgm:pt>
    <dgm:pt modelId="{6D6C821D-EA83-4136-B9A3-DBC005973592}" type="pres">
      <dgm:prSet presAssocID="{403B8A4D-81D9-4B92-9122-86A56E5334A3}" presName="node" presStyleLbl="node1" presStyleIdx="4" presStyleCnt="8">
        <dgm:presLayoutVars>
          <dgm:bulletEnabled val="1"/>
        </dgm:presLayoutVars>
      </dgm:prSet>
      <dgm:spPr/>
      <dgm:t>
        <a:bodyPr/>
        <a:lstStyle/>
        <a:p>
          <a:endParaRPr lang="es-MX"/>
        </a:p>
      </dgm:t>
    </dgm:pt>
    <dgm:pt modelId="{F3FA904F-ECB9-4CFD-9D5B-B8B26BB5C65E}" type="pres">
      <dgm:prSet presAssocID="{FC9CC994-9874-43E3-AEB9-B5EFCC173331}" presName="sibTrans" presStyleCnt="0"/>
      <dgm:spPr/>
    </dgm:pt>
    <dgm:pt modelId="{249B69FC-18AD-487B-9FAE-FEC41170FAD9}" type="pres">
      <dgm:prSet presAssocID="{08021628-C194-4B63-B653-CE55CAC25B66}" presName="node" presStyleLbl="node1" presStyleIdx="5" presStyleCnt="8">
        <dgm:presLayoutVars>
          <dgm:bulletEnabled val="1"/>
        </dgm:presLayoutVars>
      </dgm:prSet>
      <dgm:spPr/>
      <dgm:t>
        <a:bodyPr/>
        <a:lstStyle/>
        <a:p>
          <a:endParaRPr lang="es-MX"/>
        </a:p>
      </dgm:t>
    </dgm:pt>
    <dgm:pt modelId="{35B5302B-D2B7-4ED7-BE1F-EEF5F416F63F}" type="pres">
      <dgm:prSet presAssocID="{1E9CFE2F-07E7-4DDE-95E6-096B5FB2B8A4}" presName="sibTrans" presStyleCnt="0"/>
      <dgm:spPr/>
    </dgm:pt>
    <dgm:pt modelId="{03BF30D2-04C4-476B-9D5B-AC4791F12B40}" type="pres">
      <dgm:prSet presAssocID="{CE1BF5FB-7A77-4C1E-9A12-C7A1B560FF37}" presName="node" presStyleLbl="node1" presStyleIdx="6" presStyleCnt="8">
        <dgm:presLayoutVars>
          <dgm:bulletEnabled val="1"/>
        </dgm:presLayoutVars>
      </dgm:prSet>
      <dgm:spPr/>
      <dgm:t>
        <a:bodyPr/>
        <a:lstStyle/>
        <a:p>
          <a:endParaRPr lang="es-MX"/>
        </a:p>
      </dgm:t>
    </dgm:pt>
    <dgm:pt modelId="{B4BD94ED-6328-4274-9741-67F2FA33C8A4}" type="pres">
      <dgm:prSet presAssocID="{49143D03-2BB1-4891-A291-56D70573567E}" presName="sibTrans" presStyleCnt="0"/>
      <dgm:spPr/>
    </dgm:pt>
    <dgm:pt modelId="{CF965470-420D-4F80-9F88-90D45F388335}" type="pres">
      <dgm:prSet presAssocID="{D9B2463C-AA8A-46EF-A600-C0C8A13E1983}" presName="node" presStyleLbl="node1" presStyleIdx="7" presStyleCnt="8">
        <dgm:presLayoutVars>
          <dgm:bulletEnabled val="1"/>
        </dgm:presLayoutVars>
      </dgm:prSet>
      <dgm:spPr/>
      <dgm:t>
        <a:bodyPr/>
        <a:lstStyle/>
        <a:p>
          <a:endParaRPr lang="es-MX"/>
        </a:p>
      </dgm:t>
    </dgm:pt>
  </dgm:ptLst>
  <dgm:cxnLst>
    <dgm:cxn modelId="{9DB8A900-0144-4313-BDFF-8279A3AA117E}" type="presOf" srcId="{C63E528D-90C1-41AC-8B41-262538756260}" destId="{CEC74DC2-4BD6-4A74-AD34-085FFB552AA0}" srcOrd="0" destOrd="0" presId="urn:microsoft.com/office/officeart/2005/8/layout/default"/>
    <dgm:cxn modelId="{EC0FEA6B-3B8A-4B17-94B3-7F85E87F0FC8}" srcId="{C63E528D-90C1-41AC-8B41-262538756260}" destId="{CE1BF5FB-7A77-4C1E-9A12-C7A1B560FF37}" srcOrd="6" destOrd="0" parTransId="{6EC2CC73-B749-4E57-95B1-42BAB831D44B}" sibTransId="{49143D03-2BB1-4891-A291-56D70573567E}"/>
    <dgm:cxn modelId="{1D97D18A-CB33-4F7F-B2AB-F960083945A2}" type="presOf" srcId="{F8237A37-23B6-4D19-9178-1DA24B497DEB}" destId="{B4743CC2-8CD2-42C2-BAB3-32FC4BB7092E}" srcOrd="0" destOrd="0" presId="urn:microsoft.com/office/officeart/2005/8/layout/default"/>
    <dgm:cxn modelId="{0124E3C5-07D5-4DBC-8F7B-1AE9E9A15CFA}" srcId="{C63E528D-90C1-41AC-8B41-262538756260}" destId="{403B8A4D-81D9-4B92-9122-86A56E5334A3}" srcOrd="4" destOrd="0" parTransId="{4E50B879-2D1E-4EE2-B738-D37F1745916D}" sibTransId="{FC9CC994-9874-43E3-AEB9-B5EFCC173331}"/>
    <dgm:cxn modelId="{18441666-8C47-47DD-BF4C-2CD82CFA98AB}" srcId="{C63E528D-90C1-41AC-8B41-262538756260}" destId="{DB94A0E1-0F4B-4952-9496-6490B191CCA7}" srcOrd="2" destOrd="0" parTransId="{FD99684B-2DAA-4D5B-B5C2-A1D4CCB40E25}" sibTransId="{9EDC4D99-570E-48A8-9B5F-A53745901F14}"/>
    <dgm:cxn modelId="{C103088D-A96E-4250-8410-33193B0C9CE6}" type="presOf" srcId="{403B8A4D-81D9-4B92-9122-86A56E5334A3}" destId="{6D6C821D-EA83-4136-B9A3-DBC005973592}" srcOrd="0" destOrd="0" presId="urn:microsoft.com/office/officeart/2005/8/layout/default"/>
    <dgm:cxn modelId="{7F0963CB-AD4D-43E0-965F-C327B3E64D2E}" type="presOf" srcId="{DB94A0E1-0F4B-4952-9496-6490B191CCA7}" destId="{C05B8A6F-AF7E-4BF1-A9DE-731F7D205BFE}" srcOrd="0" destOrd="0" presId="urn:microsoft.com/office/officeart/2005/8/layout/default"/>
    <dgm:cxn modelId="{E496A5F2-1DF0-4719-A7BB-43B40E62F68B}" type="presOf" srcId="{08021628-C194-4B63-B653-CE55CAC25B66}" destId="{249B69FC-18AD-487B-9FAE-FEC41170FAD9}" srcOrd="0" destOrd="0" presId="urn:microsoft.com/office/officeart/2005/8/layout/default"/>
    <dgm:cxn modelId="{079741F9-E288-4D77-A8FE-DB81C7B564FE}" srcId="{C63E528D-90C1-41AC-8B41-262538756260}" destId="{08021628-C194-4B63-B653-CE55CAC25B66}" srcOrd="5" destOrd="0" parTransId="{09B6C166-5345-4878-9872-C6982BE4CA7F}" sibTransId="{1E9CFE2F-07E7-4DDE-95E6-096B5FB2B8A4}"/>
    <dgm:cxn modelId="{6E03F155-6ABB-4EF6-B733-696B631161F9}" type="presOf" srcId="{9160D168-FB74-4BBB-A1C5-5210B9F447AD}" destId="{57258548-4816-45D0-BEB7-582831788106}" srcOrd="0" destOrd="0" presId="urn:microsoft.com/office/officeart/2005/8/layout/default"/>
    <dgm:cxn modelId="{D5D7400A-78D4-462C-AECD-C149F158CFF8}" srcId="{C63E528D-90C1-41AC-8B41-262538756260}" destId="{EDA3174D-453B-425E-BCEC-9D71009E600D}" srcOrd="3" destOrd="0" parTransId="{7F16B1BC-3FD7-4325-9AC7-040D61DFFE5D}" sibTransId="{AD6010BC-E679-488E-A4BC-5E4FCF2783D9}"/>
    <dgm:cxn modelId="{AB3AB291-B9C4-4C3B-B74E-1D955F35F73E}" type="presOf" srcId="{CE1BF5FB-7A77-4C1E-9A12-C7A1B560FF37}" destId="{03BF30D2-04C4-476B-9D5B-AC4791F12B40}" srcOrd="0" destOrd="0" presId="urn:microsoft.com/office/officeart/2005/8/layout/default"/>
    <dgm:cxn modelId="{50DC72BE-761B-4654-8BF3-76D6C6880432}" srcId="{C63E528D-90C1-41AC-8B41-262538756260}" destId="{9160D168-FB74-4BBB-A1C5-5210B9F447AD}" srcOrd="1" destOrd="0" parTransId="{50EF257B-4B75-4798-9FC0-474915131E5A}" sibTransId="{A039417F-B8FB-4F30-9B80-91F5B47EF6C2}"/>
    <dgm:cxn modelId="{F228BFFF-90B0-4CA0-B43E-ACADA05188F5}" srcId="{C63E528D-90C1-41AC-8B41-262538756260}" destId="{D9B2463C-AA8A-46EF-A600-C0C8A13E1983}" srcOrd="7" destOrd="0" parTransId="{7ED0B870-2B94-4B7C-8A52-697076FED05C}" sibTransId="{A30FC05B-277A-4692-B894-EFCAE99075EA}"/>
    <dgm:cxn modelId="{8C60EAF9-308F-4A8F-B866-336D0DD5B4D7}" srcId="{C63E528D-90C1-41AC-8B41-262538756260}" destId="{F8237A37-23B6-4D19-9178-1DA24B497DEB}" srcOrd="0" destOrd="0" parTransId="{B26012B0-3FA6-4303-A11E-CCE33B7BC598}" sibTransId="{B46E2A3B-D582-4126-B76E-7E9874CB64CF}"/>
    <dgm:cxn modelId="{A31213BC-551A-4187-AD3A-3B2A42489837}" type="presOf" srcId="{EDA3174D-453B-425E-BCEC-9D71009E600D}" destId="{B903A8A5-6976-45F1-AD7B-D52631C00FC5}" srcOrd="0" destOrd="0" presId="urn:microsoft.com/office/officeart/2005/8/layout/default"/>
    <dgm:cxn modelId="{70A4C6F7-0FA2-4A1D-874D-7E262017EB83}" type="presOf" srcId="{D9B2463C-AA8A-46EF-A600-C0C8A13E1983}" destId="{CF965470-420D-4F80-9F88-90D45F388335}" srcOrd="0" destOrd="0" presId="urn:microsoft.com/office/officeart/2005/8/layout/default"/>
    <dgm:cxn modelId="{E9422F7B-8A1B-482C-BECB-AE75174BEEC6}" type="presParOf" srcId="{CEC74DC2-4BD6-4A74-AD34-085FFB552AA0}" destId="{B4743CC2-8CD2-42C2-BAB3-32FC4BB7092E}" srcOrd="0" destOrd="0" presId="urn:microsoft.com/office/officeart/2005/8/layout/default"/>
    <dgm:cxn modelId="{6D6BDF7C-B8EB-475E-A5C8-7898726B376A}" type="presParOf" srcId="{CEC74DC2-4BD6-4A74-AD34-085FFB552AA0}" destId="{9172C30D-4F47-4C14-B274-E156AFB35D3F}" srcOrd="1" destOrd="0" presId="urn:microsoft.com/office/officeart/2005/8/layout/default"/>
    <dgm:cxn modelId="{CD87C72C-53AA-461D-96A2-178B33E5E4B2}" type="presParOf" srcId="{CEC74DC2-4BD6-4A74-AD34-085FFB552AA0}" destId="{57258548-4816-45D0-BEB7-582831788106}" srcOrd="2" destOrd="0" presId="urn:microsoft.com/office/officeart/2005/8/layout/default"/>
    <dgm:cxn modelId="{FA9F2177-4E0F-4D13-9C2B-0E1E4E49D018}" type="presParOf" srcId="{CEC74DC2-4BD6-4A74-AD34-085FFB552AA0}" destId="{800D2E0D-626E-4E89-8087-0BA950A5912C}" srcOrd="3" destOrd="0" presId="urn:microsoft.com/office/officeart/2005/8/layout/default"/>
    <dgm:cxn modelId="{2BD3CA79-571F-44AD-81F0-FFBD2AA14B98}" type="presParOf" srcId="{CEC74DC2-4BD6-4A74-AD34-085FFB552AA0}" destId="{C05B8A6F-AF7E-4BF1-A9DE-731F7D205BFE}" srcOrd="4" destOrd="0" presId="urn:microsoft.com/office/officeart/2005/8/layout/default"/>
    <dgm:cxn modelId="{11F9A135-B5F3-4602-99A9-E604E8C9ED35}" type="presParOf" srcId="{CEC74DC2-4BD6-4A74-AD34-085FFB552AA0}" destId="{9F24ADB8-1A8F-4D0F-8851-7597932EFAA1}" srcOrd="5" destOrd="0" presId="urn:microsoft.com/office/officeart/2005/8/layout/default"/>
    <dgm:cxn modelId="{DFDC1E4E-9387-473E-8D06-1D5A9DDE5D20}" type="presParOf" srcId="{CEC74DC2-4BD6-4A74-AD34-085FFB552AA0}" destId="{B903A8A5-6976-45F1-AD7B-D52631C00FC5}" srcOrd="6" destOrd="0" presId="urn:microsoft.com/office/officeart/2005/8/layout/default"/>
    <dgm:cxn modelId="{0DC63B94-90D3-465E-9253-F86F993ACB05}" type="presParOf" srcId="{CEC74DC2-4BD6-4A74-AD34-085FFB552AA0}" destId="{C72D4006-0005-466A-AA9C-FEBCE9E5A51B}" srcOrd="7" destOrd="0" presId="urn:microsoft.com/office/officeart/2005/8/layout/default"/>
    <dgm:cxn modelId="{1CBFE600-A08E-43D1-AD0E-ABF7DF98CAD3}" type="presParOf" srcId="{CEC74DC2-4BD6-4A74-AD34-085FFB552AA0}" destId="{6D6C821D-EA83-4136-B9A3-DBC005973592}" srcOrd="8" destOrd="0" presId="urn:microsoft.com/office/officeart/2005/8/layout/default"/>
    <dgm:cxn modelId="{62454957-C182-432E-BB46-DDBEECAA97DB}" type="presParOf" srcId="{CEC74DC2-4BD6-4A74-AD34-085FFB552AA0}" destId="{F3FA904F-ECB9-4CFD-9D5B-B8B26BB5C65E}" srcOrd="9" destOrd="0" presId="urn:microsoft.com/office/officeart/2005/8/layout/default"/>
    <dgm:cxn modelId="{9BCEBDE0-3762-46B9-965D-DBD808032F81}" type="presParOf" srcId="{CEC74DC2-4BD6-4A74-AD34-085FFB552AA0}" destId="{249B69FC-18AD-487B-9FAE-FEC41170FAD9}" srcOrd="10" destOrd="0" presId="urn:microsoft.com/office/officeart/2005/8/layout/default"/>
    <dgm:cxn modelId="{DE5102EE-03CA-4C07-A846-FD529CA80991}" type="presParOf" srcId="{CEC74DC2-4BD6-4A74-AD34-085FFB552AA0}" destId="{35B5302B-D2B7-4ED7-BE1F-EEF5F416F63F}" srcOrd="11" destOrd="0" presId="urn:microsoft.com/office/officeart/2005/8/layout/default"/>
    <dgm:cxn modelId="{2C4C4BA0-0B60-4EE2-A4A8-A85FD2AA5F67}" type="presParOf" srcId="{CEC74DC2-4BD6-4A74-AD34-085FFB552AA0}" destId="{03BF30D2-04C4-476B-9D5B-AC4791F12B40}" srcOrd="12" destOrd="0" presId="urn:microsoft.com/office/officeart/2005/8/layout/default"/>
    <dgm:cxn modelId="{783EFE7D-1C0D-47B9-9A0C-C06357513087}" type="presParOf" srcId="{CEC74DC2-4BD6-4A74-AD34-085FFB552AA0}" destId="{B4BD94ED-6328-4274-9741-67F2FA33C8A4}" srcOrd="13" destOrd="0" presId="urn:microsoft.com/office/officeart/2005/8/layout/default"/>
    <dgm:cxn modelId="{2C9DAE68-B311-4D64-B4D2-7BF7587CBCDF}" type="presParOf" srcId="{CEC74DC2-4BD6-4A74-AD34-085FFB552AA0}" destId="{CF965470-420D-4F80-9F88-90D45F388335}" srcOrd="14" destOrd="0" presId="urn:microsoft.com/office/officeart/2005/8/layout/defaul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5CEF34-9CC5-48F5-A003-450E809990F2}"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s-MX"/>
        </a:p>
      </dgm:t>
    </dgm:pt>
    <dgm:pt modelId="{B451D650-A7E6-46BA-AFA5-C030785CBEF7}">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Información breve.</a:t>
          </a:r>
          <a:endParaRPr lang="en-US">
            <a:latin typeface="Arial" panose="020B0604020202020204" pitchFamily="34" charset="0"/>
            <a:cs typeface="Arial" panose="020B0604020202020204" pitchFamily="34" charset="0"/>
          </a:endParaRPr>
        </a:p>
      </dgm:t>
    </dgm:pt>
    <dgm:pt modelId="{494898D9-5C64-4E76-B238-25AB6DD3A81E}" type="parTrans" cxnId="{9A73F67F-BB15-484C-822D-07A79C6D16F7}">
      <dgm:prSet/>
      <dgm:spPr/>
      <dgm:t>
        <a:bodyPr/>
        <a:lstStyle/>
        <a:p>
          <a:endParaRPr lang="es-MX">
            <a:latin typeface="Arial" panose="020B0604020202020204" pitchFamily="34" charset="0"/>
            <a:cs typeface="Arial" panose="020B0604020202020204" pitchFamily="34" charset="0"/>
          </a:endParaRPr>
        </a:p>
      </dgm:t>
    </dgm:pt>
    <dgm:pt modelId="{5FBFF9DE-0CDF-4531-A22A-0E612DFD674B}" type="sibTrans" cxnId="{9A73F67F-BB15-484C-822D-07A79C6D16F7}">
      <dgm:prSet/>
      <dgm:spPr>
        <a:solidFill>
          <a:schemeClr val="accent1">
            <a:lumMod val="60000"/>
            <a:lumOff val="40000"/>
          </a:schemeClr>
        </a:solidFill>
      </dgm:spPr>
      <dgm:t>
        <a:bodyPr/>
        <a:lstStyle/>
        <a:p>
          <a:endParaRPr lang="es-MX">
            <a:latin typeface="Arial" panose="020B0604020202020204" pitchFamily="34" charset="0"/>
            <a:cs typeface="Arial" panose="020B0604020202020204" pitchFamily="34" charset="0"/>
          </a:endParaRPr>
        </a:p>
      </dgm:t>
    </dgm:pt>
    <dgm:pt modelId="{1EF4C9DF-9202-4829-B414-373F89CEE45F}">
      <dgm:prSet/>
      <dgm:spPr>
        <a:solidFill>
          <a:srgbClr val="00B0F0"/>
        </a:solidFill>
        <a:ln>
          <a:solidFill>
            <a:srgbClr val="00B0F0"/>
          </a:solidFill>
        </a:ln>
      </dgm:spPr>
      <dgm:t>
        <a:bodyPr/>
        <a:lstStyle/>
        <a:p>
          <a:pPr rtl="0"/>
          <a:r>
            <a:rPr lang="es-MX" dirty="0" smtClean="0">
              <a:latin typeface="Arial" panose="020B0604020202020204" pitchFamily="34" charset="0"/>
              <a:cs typeface="Arial" panose="020B0604020202020204" pitchFamily="34" charset="0"/>
            </a:rPr>
            <a:t>Funcionamiento básico.</a:t>
          </a:r>
          <a:endParaRPr lang="en-US" dirty="0">
            <a:latin typeface="Arial" panose="020B0604020202020204" pitchFamily="34" charset="0"/>
            <a:cs typeface="Arial" panose="020B0604020202020204" pitchFamily="34" charset="0"/>
          </a:endParaRPr>
        </a:p>
      </dgm:t>
    </dgm:pt>
    <dgm:pt modelId="{F2D0E267-3AA1-4B5F-B3A4-C8C4531AC71C}" type="parTrans" cxnId="{0E042E41-C66D-45B1-B9A5-C3388EF8A5AE}">
      <dgm:prSet/>
      <dgm:spPr/>
      <dgm:t>
        <a:bodyPr/>
        <a:lstStyle/>
        <a:p>
          <a:endParaRPr lang="es-MX">
            <a:latin typeface="Arial" panose="020B0604020202020204" pitchFamily="34" charset="0"/>
            <a:cs typeface="Arial" panose="020B0604020202020204" pitchFamily="34" charset="0"/>
          </a:endParaRPr>
        </a:p>
      </dgm:t>
    </dgm:pt>
    <dgm:pt modelId="{EA91107B-A1F6-490A-ABE9-2A70E3FE9BD0}" type="sibTrans" cxnId="{0E042E41-C66D-45B1-B9A5-C3388EF8A5AE}">
      <dgm:prSet/>
      <dgm:spPr/>
      <dgm:t>
        <a:bodyPr/>
        <a:lstStyle/>
        <a:p>
          <a:endParaRPr lang="es-MX">
            <a:latin typeface="Arial" panose="020B0604020202020204" pitchFamily="34" charset="0"/>
            <a:cs typeface="Arial" panose="020B0604020202020204" pitchFamily="34" charset="0"/>
          </a:endParaRPr>
        </a:p>
      </dgm:t>
    </dgm:pt>
    <dgm:pt modelId="{C8B97C66-557D-4C3E-A4AC-73DA34D0F38A}">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Componentes (vista frontal, lateral, trasera).</a:t>
          </a:r>
          <a:endParaRPr lang="en-US">
            <a:latin typeface="Arial" panose="020B0604020202020204" pitchFamily="34" charset="0"/>
            <a:cs typeface="Arial" panose="020B0604020202020204" pitchFamily="34" charset="0"/>
          </a:endParaRPr>
        </a:p>
      </dgm:t>
    </dgm:pt>
    <dgm:pt modelId="{3B638F7F-C9A1-49C7-97B1-2E5355F68117}" type="parTrans" cxnId="{740579F8-030F-4BDA-BFC1-C78E7FAE3003}">
      <dgm:prSet/>
      <dgm:spPr/>
      <dgm:t>
        <a:bodyPr/>
        <a:lstStyle/>
        <a:p>
          <a:endParaRPr lang="es-MX">
            <a:latin typeface="Arial" panose="020B0604020202020204" pitchFamily="34" charset="0"/>
            <a:cs typeface="Arial" panose="020B0604020202020204" pitchFamily="34" charset="0"/>
          </a:endParaRPr>
        </a:p>
      </dgm:t>
    </dgm:pt>
    <dgm:pt modelId="{23227B18-4D39-4B50-934B-A19A441BA419}" type="sibTrans" cxnId="{740579F8-030F-4BDA-BFC1-C78E7FAE3003}">
      <dgm:prSet/>
      <dgm:spPr/>
      <dgm:t>
        <a:bodyPr/>
        <a:lstStyle/>
        <a:p>
          <a:endParaRPr lang="es-MX">
            <a:latin typeface="Arial" panose="020B0604020202020204" pitchFamily="34" charset="0"/>
            <a:cs typeface="Arial" panose="020B0604020202020204" pitchFamily="34" charset="0"/>
          </a:endParaRPr>
        </a:p>
      </dgm:t>
    </dgm:pt>
    <dgm:pt modelId="{9545EBBD-6225-4A9E-B11F-85763280164B}">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Limpieza y esterilización.</a:t>
          </a:r>
          <a:endParaRPr lang="en-US">
            <a:latin typeface="Arial" panose="020B0604020202020204" pitchFamily="34" charset="0"/>
            <a:cs typeface="Arial" panose="020B0604020202020204" pitchFamily="34" charset="0"/>
          </a:endParaRPr>
        </a:p>
      </dgm:t>
    </dgm:pt>
    <dgm:pt modelId="{4E5DBC3B-4350-488C-A060-97AEA5EB46D9}" type="parTrans" cxnId="{13FB2432-6BD6-4405-8D8B-D002ABBA19DD}">
      <dgm:prSet/>
      <dgm:spPr/>
      <dgm:t>
        <a:bodyPr/>
        <a:lstStyle/>
        <a:p>
          <a:endParaRPr lang="es-MX">
            <a:latin typeface="Arial" panose="020B0604020202020204" pitchFamily="34" charset="0"/>
            <a:cs typeface="Arial" panose="020B0604020202020204" pitchFamily="34" charset="0"/>
          </a:endParaRPr>
        </a:p>
      </dgm:t>
    </dgm:pt>
    <dgm:pt modelId="{14B75A6F-B859-4535-833D-5AAFF1E1CE13}" type="sibTrans" cxnId="{13FB2432-6BD6-4405-8D8B-D002ABBA19DD}">
      <dgm:prSet/>
      <dgm:spPr/>
      <dgm:t>
        <a:bodyPr/>
        <a:lstStyle/>
        <a:p>
          <a:endParaRPr lang="es-MX">
            <a:latin typeface="Arial" panose="020B0604020202020204" pitchFamily="34" charset="0"/>
            <a:cs typeface="Arial" panose="020B0604020202020204" pitchFamily="34" charset="0"/>
          </a:endParaRPr>
        </a:p>
      </dgm:t>
    </dgm:pt>
    <dgm:pt modelId="{88BA04BF-3C9C-475E-8936-E140647DD1A7}">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Mantenimiento preventivo.</a:t>
          </a:r>
          <a:endParaRPr lang="en-US">
            <a:latin typeface="Arial" panose="020B0604020202020204" pitchFamily="34" charset="0"/>
            <a:cs typeface="Arial" panose="020B0604020202020204" pitchFamily="34" charset="0"/>
          </a:endParaRPr>
        </a:p>
      </dgm:t>
    </dgm:pt>
    <dgm:pt modelId="{DA688B5B-7223-434C-966B-3D8A8BA21B1F}" type="parTrans" cxnId="{3F4B2949-732F-4426-8DB0-E6A0C50E393B}">
      <dgm:prSet/>
      <dgm:spPr/>
      <dgm:t>
        <a:bodyPr/>
        <a:lstStyle/>
        <a:p>
          <a:endParaRPr lang="es-MX">
            <a:latin typeface="Arial" panose="020B0604020202020204" pitchFamily="34" charset="0"/>
            <a:cs typeface="Arial" panose="020B0604020202020204" pitchFamily="34" charset="0"/>
          </a:endParaRPr>
        </a:p>
      </dgm:t>
    </dgm:pt>
    <dgm:pt modelId="{C3AAF3FC-A9FD-4FE1-B039-2BE3A6E1EA1C}" type="sibTrans" cxnId="{3F4B2949-732F-4426-8DB0-E6A0C50E393B}">
      <dgm:prSet/>
      <dgm:spPr/>
      <dgm:t>
        <a:bodyPr/>
        <a:lstStyle/>
        <a:p>
          <a:endParaRPr lang="es-MX">
            <a:latin typeface="Arial" panose="020B0604020202020204" pitchFamily="34" charset="0"/>
            <a:cs typeface="Arial" panose="020B0604020202020204" pitchFamily="34" charset="0"/>
          </a:endParaRPr>
        </a:p>
      </dgm:t>
    </dgm:pt>
    <dgm:pt modelId="{4F5D89BE-02C6-4ADD-960B-B0E12D527B7E}">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Fallas comunes.</a:t>
          </a:r>
          <a:endParaRPr lang="en-US">
            <a:latin typeface="Arial" panose="020B0604020202020204" pitchFamily="34" charset="0"/>
            <a:cs typeface="Arial" panose="020B0604020202020204" pitchFamily="34" charset="0"/>
          </a:endParaRPr>
        </a:p>
      </dgm:t>
    </dgm:pt>
    <dgm:pt modelId="{D8CC3644-6F3F-4FFC-AF42-209C2EF9726E}" type="parTrans" cxnId="{A0FFEF18-FA0E-4EF4-98A6-6B22218E1687}">
      <dgm:prSet/>
      <dgm:spPr/>
      <dgm:t>
        <a:bodyPr/>
        <a:lstStyle/>
        <a:p>
          <a:endParaRPr lang="es-MX">
            <a:latin typeface="Arial" panose="020B0604020202020204" pitchFamily="34" charset="0"/>
            <a:cs typeface="Arial" panose="020B0604020202020204" pitchFamily="34" charset="0"/>
          </a:endParaRPr>
        </a:p>
      </dgm:t>
    </dgm:pt>
    <dgm:pt modelId="{5D636D22-0A17-4C05-9A6E-05D410579856}" type="sibTrans" cxnId="{A0FFEF18-FA0E-4EF4-98A6-6B22218E1687}">
      <dgm:prSet/>
      <dgm:spPr/>
      <dgm:t>
        <a:bodyPr/>
        <a:lstStyle/>
        <a:p>
          <a:endParaRPr lang="es-MX">
            <a:latin typeface="Arial" panose="020B0604020202020204" pitchFamily="34" charset="0"/>
            <a:cs typeface="Arial" panose="020B0604020202020204" pitchFamily="34" charset="0"/>
          </a:endParaRPr>
        </a:p>
      </dgm:t>
    </dgm:pt>
    <dgm:pt modelId="{BC1A9983-B1D0-4698-89D9-31DAB08B011E}">
      <dgm:prSet/>
      <dgm:spPr>
        <a:solidFill>
          <a:srgbClr val="00B0F0"/>
        </a:solidFill>
        <a:ln>
          <a:solidFill>
            <a:srgbClr val="00B0F0"/>
          </a:solidFill>
        </a:ln>
      </dgm:spPr>
      <dgm:t>
        <a:bodyPr/>
        <a:lstStyle/>
        <a:p>
          <a:pPr rtl="0"/>
          <a:r>
            <a:rPr lang="es-MX" smtClean="0">
              <a:latin typeface="Arial" panose="020B0604020202020204" pitchFamily="34" charset="0"/>
              <a:cs typeface="Arial" panose="020B0604020202020204" pitchFamily="34" charset="0"/>
            </a:rPr>
            <a:t>Refacciones.</a:t>
          </a:r>
          <a:endParaRPr lang="en-US">
            <a:latin typeface="Arial" panose="020B0604020202020204" pitchFamily="34" charset="0"/>
            <a:cs typeface="Arial" panose="020B0604020202020204" pitchFamily="34" charset="0"/>
          </a:endParaRPr>
        </a:p>
      </dgm:t>
    </dgm:pt>
    <dgm:pt modelId="{6D90B272-AE81-4FC3-8225-F2EA63910367}" type="parTrans" cxnId="{626EC2AC-A476-4F5D-90AC-6AC84A3D3D53}">
      <dgm:prSet/>
      <dgm:spPr/>
      <dgm:t>
        <a:bodyPr/>
        <a:lstStyle/>
        <a:p>
          <a:endParaRPr lang="es-MX">
            <a:latin typeface="Arial" panose="020B0604020202020204" pitchFamily="34" charset="0"/>
            <a:cs typeface="Arial" panose="020B0604020202020204" pitchFamily="34" charset="0"/>
          </a:endParaRPr>
        </a:p>
      </dgm:t>
    </dgm:pt>
    <dgm:pt modelId="{70E3259C-58B3-487C-8E2D-0B3B534258ED}" type="sibTrans" cxnId="{626EC2AC-A476-4F5D-90AC-6AC84A3D3D53}">
      <dgm:prSet/>
      <dgm:spPr/>
      <dgm:t>
        <a:bodyPr/>
        <a:lstStyle/>
        <a:p>
          <a:endParaRPr lang="es-MX">
            <a:latin typeface="Arial" panose="020B0604020202020204" pitchFamily="34" charset="0"/>
            <a:cs typeface="Arial" panose="020B0604020202020204" pitchFamily="34" charset="0"/>
          </a:endParaRPr>
        </a:p>
      </dgm:t>
    </dgm:pt>
    <dgm:pt modelId="{5491663B-35AB-45A7-A561-39CFA21BEA17}" type="pres">
      <dgm:prSet presAssocID="{DB5CEF34-9CC5-48F5-A003-450E809990F2}" presName="Name0" presStyleCnt="0">
        <dgm:presLayoutVars>
          <dgm:dir/>
          <dgm:resizeHandles val="exact"/>
        </dgm:presLayoutVars>
      </dgm:prSet>
      <dgm:spPr/>
      <dgm:t>
        <a:bodyPr/>
        <a:lstStyle/>
        <a:p>
          <a:endParaRPr lang="es-MX"/>
        </a:p>
      </dgm:t>
    </dgm:pt>
    <dgm:pt modelId="{5502BF9B-4205-47E8-9089-30F6D0572530}" type="pres">
      <dgm:prSet presAssocID="{DB5CEF34-9CC5-48F5-A003-450E809990F2}" presName="cycle" presStyleCnt="0"/>
      <dgm:spPr/>
    </dgm:pt>
    <dgm:pt modelId="{5EF42777-0F37-46F6-96ED-492D6926C70A}" type="pres">
      <dgm:prSet presAssocID="{B451D650-A7E6-46BA-AFA5-C030785CBEF7}" presName="nodeFirstNode" presStyleLbl="node1" presStyleIdx="0" presStyleCnt="7">
        <dgm:presLayoutVars>
          <dgm:bulletEnabled val="1"/>
        </dgm:presLayoutVars>
      </dgm:prSet>
      <dgm:spPr/>
      <dgm:t>
        <a:bodyPr/>
        <a:lstStyle/>
        <a:p>
          <a:endParaRPr lang="es-MX"/>
        </a:p>
      </dgm:t>
    </dgm:pt>
    <dgm:pt modelId="{7988BCD7-319A-4CC7-99D5-219DEFCEFAD1}" type="pres">
      <dgm:prSet presAssocID="{5FBFF9DE-0CDF-4531-A22A-0E612DFD674B}" presName="sibTransFirstNode" presStyleLbl="bgShp" presStyleIdx="0" presStyleCnt="1"/>
      <dgm:spPr/>
      <dgm:t>
        <a:bodyPr/>
        <a:lstStyle/>
        <a:p>
          <a:endParaRPr lang="es-MX"/>
        </a:p>
      </dgm:t>
    </dgm:pt>
    <dgm:pt modelId="{4CBCC8F2-675D-4DCC-A48D-46F49DF6D1A3}" type="pres">
      <dgm:prSet presAssocID="{1EF4C9DF-9202-4829-B414-373F89CEE45F}" presName="nodeFollowingNodes" presStyleLbl="node1" presStyleIdx="1" presStyleCnt="7">
        <dgm:presLayoutVars>
          <dgm:bulletEnabled val="1"/>
        </dgm:presLayoutVars>
      </dgm:prSet>
      <dgm:spPr/>
      <dgm:t>
        <a:bodyPr/>
        <a:lstStyle/>
        <a:p>
          <a:endParaRPr lang="es-MX"/>
        </a:p>
      </dgm:t>
    </dgm:pt>
    <dgm:pt modelId="{2C92DB72-E88C-451E-92C1-53EFCC4E441D}" type="pres">
      <dgm:prSet presAssocID="{C8B97C66-557D-4C3E-A4AC-73DA34D0F38A}" presName="nodeFollowingNodes" presStyleLbl="node1" presStyleIdx="2" presStyleCnt="7">
        <dgm:presLayoutVars>
          <dgm:bulletEnabled val="1"/>
        </dgm:presLayoutVars>
      </dgm:prSet>
      <dgm:spPr/>
      <dgm:t>
        <a:bodyPr/>
        <a:lstStyle/>
        <a:p>
          <a:endParaRPr lang="es-MX"/>
        </a:p>
      </dgm:t>
    </dgm:pt>
    <dgm:pt modelId="{9012616E-A7F9-4944-AEB9-C1DDFA3DD9A7}" type="pres">
      <dgm:prSet presAssocID="{9545EBBD-6225-4A9E-B11F-85763280164B}" presName="nodeFollowingNodes" presStyleLbl="node1" presStyleIdx="3" presStyleCnt="7">
        <dgm:presLayoutVars>
          <dgm:bulletEnabled val="1"/>
        </dgm:presLayoutVars>
      </dgm:prSet>
      <dgm:spPr/>
      <dgm:t>
        <a:bodyPr/>
        <a:lstStyle/>
        <a:p>
          <a:endParaRPr lang="es-MX"/>
        </a:p>
      </dgm:t>
    </dgm:pt>
    <dgm:pt modelId="{862ED1D1-0D1D-4B63-B5A9-C5BC8F930B48}" type="pres">
      <dgm:prSet presAssocID="{88BA04BF-3C9C-475E-8936-E140647DD1A7}" presName="nodeFollowingNodes" presStyleLbl="node1" presStyleIdx="4" presStyleCnt="7">
        <dgm:presLayoutVars>
          <dgm:bulletEnabled val="1"/>
        </dgm:presLayoutVars>
      </dgm:prSet>
      <dgm:spPr/>
      <dgm:t>
        <a:bodyPr/>
        <a:lstStyle/>
        <a:p>
          <a:endParaRPr lang="es-MX"/>
        </a:p>
      </dgm:t>
    </dgm:pt>
    <dgm:pt modelId="{AD956736-52F9-4AFD-87DC-2CC2993BD3CB}" type="pres">
      <dgm:prSet presAssocID="{4F5D89BE-02C6-4ADD-960B-B0E12D527B7E}" presName="nodeFollowingNodes" presStyleLbl="node1" presStyleIdx="5" presStyleCnt="7">
        <dgm:presLayoutVars>
          <dgm:bulletEnabled val="1"/>
        </dgm:presLayoutVars>
      </dgm:prSet>
      <dgm:spPr/>
      <dgm:t>
        <a:bodyPr/>
        <a:lstStyle/>
        <a:p>
          <a:endParaRPr lang="es-MX"/>
        </a:p>
      </dgm:t>
    </dgm:pt>
    <dgm:pt modelId="{E8A9962C-EF9E-486F-AFB5-B978C01DBC73}" type="pres">
      <dgm:prSet presAssocID="{BC1A9983-B1D0-4698-89D9-31DAB08B011E}" presName="nodeFollowingNodes" presStyleLbl="node1" presStyleIdx="6" presStyleCnt="7">
        <dgm:presLayoutVars>
          <dgm:bulletEnabled val="1"/>
        </dgm:presLayoutVars>
      </dgm:prSet>
      <dgm:spPr/>
      <dgm:t>
        <a:bodyPr/>
        <a:lstStyle/>
        <a:p>
          <a:endParaRPr lang="es-MX"/>
        </a:p>
      </dgm:t>
    </dgm:pt>
  </dgm:ptLst>
  <dgm:cxnLst>
    <dgm:cxn modelId="{13FB2432-6BD6-4405-8D8B-D002ABBA19DD}" srcId="{DB5CEF34-9CC5-48F5-A003-450E809990F2}" destId="{9545EBBD-6225-4A9E-B11F-85763280164B}" srcOrd="3" destOrd="0" parTransId="{4E5DBC3B-4350-488C-A060-97AEA5EB46D9}" sibTransId="{14B75A6F-B859-4535-833D-5AAFF1E1CE13}"/>
    <dgm:cxn modelId="{740579F8-030F-4BDA-BFC1-C78E7FAE3003}" srcId="{DB5CEF34-9CC5-48F5-A003-450E809990F2}" destId="{C8B97C66-557D-4C3E-A4AC-73DA34D0F38A}" srcOrd="2" destOrd="0" parTransId="{3B638F7F-C9A1-49C7-97B1-2E5355F68117}" sibTransId="{23227B18-4D39-4B50-934B-A19A441BA419}"/>
    <dgm:cxn modelId="{88C8226C-416C-46D4-AC53-FF5A4362D782}" type="presOf" srcId="{1EF4C9DF-9202-4829-B414-373F89CEE45F}" destId="{4CBCC8F2-675D-4DCC-A48D-46F49DF6D1A3}" srcOrd="0" destOrd="0" presId="urn:microsoft.com/office/officeart/2005/8/layout/cycle3"/>
    <dgm:cxn modelId="{F60979DC-1794-4828-B116-EED3ABE8E362}" type="presOf" srcId="{9545EBBD-6225-4A9E-B11F-85763280164B}" destId="{9012616E-A7F9-4944-AEB9-C1DDFA3DD9A7}" srcOrd="0" destOrd="0" presId="urn:microsoft.com/office/officeart/2005/8/layout/cycle3"/>
    <dgm:cxn modelId="{E1EE1B83-5D73-4313-B5A0-3D9682C0B78F}" type="presOf" srcId="{B451D650-A7E6-46BA-AFA5-C030785CBEF7}" destId="{5EF42777-0F37-46F6-96ED-492D6926C70A}" srcOrd="0" destOrd="0" presId="urn:microsoft.com/office/officeart/2005/8/layout/cycle3"/>
    <dgm:cxn modelId="{80C379A7-4A70-4485-8738-E541FD18FC07}" type="presOf" srcId="{4F5D89BE-02C6-4ADD-960B-B0E12D527B7E}" destId="{AD956736-52F9-4AFD-87DC-2CC2993BD3CB}" srcOrd="0" destOrd="0" presId="urn:microsoft.com/office/officeart/2005/8/layout/cycle3"/>
    <dgm:cxn modelId="{9A73F67F-BB15-484C-822D-07A79C6D16F7}" srcId="{DB5CEF34-9CC5-48F5-A003-450E809990F2}" destId="{B451D650-A7E6-46BA-AFA5-C030785CBEF7}" srcOrd="0" destOrd="0" parTransId="{494898D9-5C64-4E76-B238-25AB6DD3A81E}" sibTransId="{5FBFF9DE-0CDF-4531-A22A-0E612DFD674B}"/>
    <dgm:cxn modelId="{A59BDBFD-3733-4547-9B1F-E1719E125EFE}" type="presOf" srcId="{88BA04BF-3C9C-475E-8936-E140647DD1A7}" destId="{862ED1D1-0D1D-4B63-B5A9-C5BC8F930B48}" srcOrd="0" destOrd="0" presId="urn:microsoft.com/office/officeart/2005/8/layout/cycle3"/>
    <dgm:cxn modelId="{B4D5AEA4-FB6C-4B75-97A8-CD1F05DE5133}" type="presOf" srcId="{DB5CEF34-9CC5-48F5-A003-450E809990F2}" destId="{5491663B-35AB-45A7-A561-39CFA21BEA17}" srcOrd="0" destOrd="0" presId="urn:microsoft.com/office/officeart/2005/8/layout/cycle3"/>
    <dgm:cxn modelId="{0E042E41-C66D-45B1-B9A5-C3388EF8A5AE}" srcId="{DB5CEF34-9CC5-48F5-A003-450E809990F2}" destId="{1EF4C9DF-9202-4829-B414-373F89CEE45F}" srcOrd="1" destOrd="0" parTransId="{F2D0E267-3AA1-4B5F-B3A4-C8C4531AC71C}" sibTransId="{EA91107B-A1F6-490A-ABE9-2A70E3FE9BD0}"/>
    <dgm:cxn modelId="{3F4B2949-732F-4426-8DB0-E6A0C50E393B}" srcId="{DB5CEF34-9CC5-48F5-A003-450E809990F2}" destId="{88BA04BF-3C9C-475E-8936-E140647DD1A7}" srcOrd="4" destOrd="0" parTransId="{DA688B5B-7223-434C-966B-3D8A8BA21B1F}" sibTransId="{C3AAF3FC-A9FD-4FE1-B039-2BE3A6E1EA1C}"/>
    <dgm:cxn modelId="{4E0CED46-B662-47B1-A38D-421BD72E4AF9}" type="presOf" srcId="{BC1A9983-B1D0-4698-89D9-31DAB08B011E}" destId="{E8A9962C-EF9E-486F-AFB5-B978C01DBC73}" srcOrd="0" destOrd="0" presId="urn:microsoft.com/office/officeart/2005/8/layout/cycle3"/>
    <dgm:cxn modelId="{C34AC59C-0BEC-496E-9D2E-6F102C263573}" type="presOf" srcId="{5FBFF9DE-0CDF-4531-A22A-0E612DFD674B}" destId="{7988BCD7-319A-4CC7-99D5-219DEFCEFAD1}" srcOrd="0" destOrd="0" presId="urn:microsoft.com/office/officeart/2005/8/layout/cycle3"/>
    <dgm:cxn modelId="{FBBCE606-1DC7-451E-B8B0-26C3F8A45C58}" type="presOf" srcId="{C8B97C66-557D-4C3E-A4AC-73DA34D0F38A}" destId="{2C92DB72-E88C-451E-92C1-53EFCC4E441D}" srcOrd="0" destOrd="0" presId="urn:microsoft.com/office/officeart/2005/8/layout/cycle3"/>
    <dgm:cxn modelId="{A0FFEF18-FA0E-4EF4-98A6-6B22218E1687}" srcId="{DB5CEF34-9CC5-48F5-A003-450E809990F2}" destId="{4F5D89BE-02C6-4ADD-960B-B0E12D527B7E}" srcOrd="5" destOrd="0" parTransId="{D8CC3644-6F3F-4FFC-AF42-209C2EF9726E}" sibTransId="{5D636D22-0A17-4C05-9A6E-05D410579856}"/>
    <dgm:cxn modelId="{626EC2AC-A476-4F5D-90AC-6AC84A3D3D53}" srcId="{DB5CEF34-9CC5-48F5-A003-450E809990F2}" destId="{BC1A9983-B1D0-4698-89D9-31DAB08B011E}" srcOrd="6" destOrd="0" parTransId="{6D90B272-AE81-4FC3-8225-F2EA63910367}" sibTransId="{70E3259C-58B3-487C-8E2D-0B3B534258ED}"/>
    <dgm:cxn modelId="{62E80A63-5F1A-499B-B379-07ECDA5E918B}" type="presParOf" srcId="{5491663B-35AB-45A7-A561-39CFA21BEA17}" destId="{5502BF9B-4205-47E8-9089-30F6D0572530}" srcOrd="0" destOrd="0" presId="urn:microsoft.com/office/officeart/2005/8/layout/cycle3"/>
    <dgm:cxn modelId="{DFD9F4B8-706A-46B9-9BC9-5CF5934A3CC7}" type="presParOf" srcId="{5502BF9B-4205-47E8-9089-30F6D0572530}" destId="{5EF42777-0F37-46F6-96ED-492D6926C70A}" srcOrd="0" destOrd="0" presId="urn:microsoft.com/office/officeart/2005/8/layout/cycle3"/>
    <dgm:cxn modelId="{9926E37A-EF8A-44B6-BE1B-1AE746080A97}" type="presParOf" srcId="{5502BF9B-4205-47E8-9089-30F6D0572530}" destId="{7988BCD7-319A-4CC7-99D5-219DEFCEFAD1}" srcOrd="1" destOrd="0" presId="urn:microsoft.com/office/officeart/2005/8/layout/cycle3"/>
    <dgm:cxn modelId="{48697E32-2081-4CDE-8865-D2B0B49F866B}" type="presParOf" srcId="{5502BF9B-4205-47E8-9089-30F6D0572530}" destId="{4CBCC8F2-675D-4DCC-A48D-46F49DF6D1A3}" srcOrd="2" destOrd="0" presId="urn:microsoft.com/office/officeart/2005/8/layout/cycle3"/>
    <dgm:cxn modelId="{4303B8BA-C937-4B31-9AA9-AEA34848AFC9}" type="presParOf" srcId="{5502BF9B-4205-47E8-9089-30F6D0572530}" destId="{2C92DB72-E88C-451E-92C1-53EFCC4E441D}" srcOrd="3" destOrd="0" presId="urn:microsoft.com/office/officeart/2005/8/layout/cycle3"/>
    <dgm:cxn modelId="{D3BB685E-8C7D-4212-A9BF-562CC806C026}" type="presParOf" srcId="{5502BF9B-4205-47E8-9089-30F6D0572530}" destId="{9012616E-A7F9-4944-AEB9-C1DDFA3DD9A7}" srcOrd="4" destOrd="0" presId="urn:microsoft.com/office/officeart/2005/8/layout/cycle3"/>
    <dgm:cxn modelId="{DA5E0298-9109-447F-9A14-3B12E8D9D4D6}" type="presParOf" srcId="{5502BF9B-4205-47E8-9089-30F6D0572530}" destId="{862ED1D1-0D1D-4B63-B5A9-C5BC8F930B48}" srcOrd="5" destOrd="0" presId="urn:microsoft.com/office/officeart/2005/8/layout/cycle3"/>
    <dgm:cxn modelId="{5B294119-44A1-4833-B354-88DC3861959C}" type="presParOf" srcId="{5502BF9B-4205-47E8-9089-30F6D0572530}" destId="{AD956736-52F9-4AFD-87DC-2CC2993BD3CB}" srcOrd="6" destOrd="0" presId="urn:microsoft.com/office/officeart/2005/8/layout/cycle3"/>
    <dgm:cxn modelId="{97C95B89-3662-40BB-B208-B3E3FD3402C7}" type="presParOf" srcId="{5502BF9B-4205-47E8-9089-30F6D0572530}" destId="{E8A9962C-EF9E-486F-AFB5-B978C01DBC73}" srcOrd="7" destOrd="0" presId="urn:microsoft.com/office/officeart/2005/8/layout/cycle3"/>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C994DD4-CBD0-45DE-AF23-7A20C81E04EB}" type="doc">
      <dgm:prSet loTypeId="urn:microsoft.com/office/officeart/2005/8/layout/arrow6" loCatId="process" qsTypeId="urn:microsoft.com/office/officeart/2005/8/quickstyle/simple1" qsCatId="simple" csTypeId="urn:microsoft.com/office/officeart/2005/8/colors/accent1_2" csCatId="accent1"/>
      <dgm:spPr/>
      <dgm:t>
        <a:bodyPr/>
        <a:lstStyle/>
        <a:p>
          <a:endParaRPr lang="es-MX"/>
        </a:p>
      </dgm:t>
    </dgm:pt>
    <dgm:pt modelId="{63549F62-98F8-424F-804E-5FEE462C903C}">
      <dgm:prSet custT="1"/>
      <dgm:spPr/>
      <dgm:t>
        <a:bodyPr/>
        <a:lstStyle/>
        <a:p>
          <a:pPr rtl="0"/>
          <a:r>
            <a:rPr lang="es-MX" sz="1600" smtClean="0">
              <a:latin typeface="Arial" panose="020B0604020202020204" pitchFamily="34" charset="0"/>
              <a:cs typeface="Arial" panose="020B0604020202020204" pitchFamily="34" charset="0"/>
            </a:rPr>
            <a:t>Manual de procedimientos</a:t>
          </a:r>
          <a:endParaRPr lang="en-US" sz="1600">
            <a:latin typeface="Arial" panose="020B0604020202020204" pitchFamily="34" charset="0"/>
            <a:cs typeface="Arial" panose="020B0604020202020204" pitchFamily="34" charset="0"/>
          </a:endParaRPr>
        </a:p>
      </dgm:t>
    </dgm:pt>
    <dgm:pt modelId="{ACE906B5-ACBF-49A6-AFEF-B1F08C8E9A66}" type="parTrans" cxnId="{7379B086-A844-429F-98CD-35C2E9061B49}">
      <dgm:prSet/>
      <dgm:spPr/>
      <dgm:t>
        <a:bodyPr/>
        <a:lstStyle/>
        <a:p>
          <a:endParaRPr lang="es-MX" sz="1600">
            <a:latin typeface="Arial" panose="020B0604020202020204" pitchFamily="34" charset="0"/>
            <a:cs typeface="Arial" panose="020B0604020202020204" pitchFamily="34" charset="0"/>
          </a:endParaRPr>
        </a:p>
      </dgm:t>
    </dgm:pt>
    <dgm:pt modelId="{2EC1B296-AB3B-46B7-B3A7-A2CA6BD76DCE}" type="sibTrans" cxnId="{7379B086-A844-429F-98CD-35C2E9061B49}">
      <dgm:prSet/>
      <dgm:spPr/>
      <dgm:t>
        <a:bodyPr/>
        <a:lstStyle/>
        <a:p>
          <a:endParaRPr lang="es-MX" sz="1600">
            <a:latin typeface="Arial" panose="020B0604020202020204" pitchFamily="34" charset="0"/>
            <a:cs typeface="Arial" panose="020B0604020202020204" pitchFamily="34" charset="0"/>
          </a:endParaRPr>
        </a:p>
      </dgm:t>
    </dgm:pt>
    <dgm:pt modelId="{B9C42D34-A1C1-47C2-9B0A-746D853E4473}">
      <dgm:prSet custT="1"/>
      <dgm:spPr/>
      <dgm:t>
        <a:bodyPr/>
        <a:lstStyle/>
        <a:p>
          <a:pPr rtl="0"/>
          <a:r>
            <a:rPr lang="es-MX" sz="1600" dirty="0" smtClean="0">
              <a:latin typeface="Arial" panose="020B0604020202020204" pitchFamily="34" charset="0"/>
              <a:cs typeface="Arial" panose="020B0604020202020204" pitchFamily="34" charset="0"/>
            </a:rPr>
            <a:t>Manual de servicio de equipos médicos</a:t>
          </a:r>
          <a:endParaRPr lang="en-US" sz="1600" dirty="0">
            <a:latin typeface="Arial" panose="020B0604020202020204" pitchFamily="34" charset="0"/>
            <a:cs typeface="Arial" panose="020B0604020202020204" pitchFamily="34" charset="0"/>
          </a:endParaRPr>
        </a:p>
      </dgm:t>
    </dgm:pt>
    <dgm:pt modelId="{27489AD5-3E6B-456C-B703-E0C7D6645183}" type="parTrans" cxnId="{E490F4E0-5E78-43E6-A643-CE4277C4F1E0}">
      <dgm:prSet/>
      <dgm:spPr/>
      <dgm:t>
        <a:bodyPr/>
        <a:lstStyle/>
        <a:p>
          <a:endParaRPr lang="es-MX" sz="1600">
            <a:latin typeface="Arial" panose="020B0604020202020204" pitchFamily="34" charset="0"/>
            <a:cs typeface="Arial" panose="020B0604020202020204" pitchFamily="34" charset="0"/>
          </a:endParaRPr>
        </a:p>
      </dgm:t>
    </dgm:pt>
    <dgm:pt modelId="{4C884DC0-47D6-4B04-A6A8-5A29F2E9EC70}" type="sibTrans" cxnId="{E490F4E0-5E78-43E6-A643-CE4277C4F1E0}">
      <dgm:prSet/>
      <dgm:spPr/>
      <dgm:t>
        <a:bodyPr/>
        <a:lstStyle/>
        <a:p>
          <a:endParaRPr lang="es-MX" sz="1600">
            <a:latin typeface="Arial" panose="020B0604020202020204" pitchFamily="34" charset="0"/>
            <a:cs typeface="Arial" panose="020B0604020202020204" pitchFamily="34" charset="0"/>
          </a:endParaRPr>
        </a:p>
      </dgm:t>
    </dgm:pt>
    <dgm:pt modelId="{2F26D85E-7274-4869-8C5A-93F72F31DC79}" type="pres">
      <dgm:prSet presAssocID="{4C994DD4-CBD0-45DE-AF23-7A20C81E04EB}" presName="compositeShape" presStyleCnt="0">
        <dgm:presLayoutVars>
          <dgm:chMax val="2"/>
          <dgm:dir/>
          <dgm:resizeHandles val="exact"/>
        </dgm:presLayoutVars>
      </dgm:prSet>
      <dgm:spPr/>
    </dgm:pt>
    <dgm:pt modelId="{C54C960E-C7A5-409E-9C89-E06E4FD4ACD6}" type="pres">
      <dgm:prSet presAssocID="{4C994DD4-CBD0-45DE-AF23-7A20C81E04EB}" presName="ribbon" presStyleLbl="node1" presStyleIdx="0" presStyleCnt="1"/>
      <dgm:spPr>
        <a:solidFill>
          <a:srgbClr val="00B0F0"/>
        </a:solidFill>
      </dgm:spPr>
    </dgm:pt>
    <dgm:pt modelId="{5934FDB6-ABC4-49CE-BA89-4AFB9D3011E5}" type="pres">
      <dgm:prSet presAssocID="{4C994DD4-CBD0-45DE-AF23-7A20C81E04EB}" presName="leftArrowText" presStyleLbl="node1" presStyleIdx="0" presStyleCnt="1">
        <dgm:presLayoutVars>
          <dgm:chMax val="0"/>
          <dgm:bulletEnabled val="1"/>
        </dgm:presLayoutVars>
      </dgm:prSet>
      <dgm:spPr/>
    </dgm:pt>
    <dgm:pt modelId="{0F08546D-46DC-4612-8DD1-BB5500C9314A}" type="pres">
      <dgm:prSet presAssocID="{4C994DD4-CBD0-45DE-AF23-7A20C81E04EB}" presName="rightArrowText" presStyleLbl="node1" presStyleIdx="0" presStyleCnt="1">
        <dgm:presLayoutVars>
          <dgm:chMax val="0"/>
          <dgm:bulletEnabled val="1"/>
        </dgm:presLayoutVars>
      </dgm:prSet>
      <dgm:spPr/>
    </dgm:pt>
  </dgm:ptLst>
  <dgm:cxnLst>
    <dgm:cxn modelId="{E490F4E0-5E78-43E6-A643-CE4277C4F1E0}" srcId="{4C994DD4-CBD0-45DE-AF23-7A20C81E04EB}" destId="{B9C42D34-A1C1-47C2-9B0A-746D853E4473}" srcOrd="1" destOrd="0" parTransId="{27489AD5-3E6B-456C-B703-E0C7D6645183}" sibTransId="{4C884DC0-47D6-4B04-A6A8-5A29F2E9EC70}"/>
    <dgm:cxn modelId="{2EE53445-6032-479C-9FAC-4148770E0EB3}" type="presOf" srcId="{4C994DD4-CBD0-45DE-AF23-7A20C81E04EB}" destId="{2F26D85E-7274-4869-8C5A-93F72F31DC79}" srcOrd="0" destOrd="0" presId="urn:microsoft.com/office/officeart/2005/8/layout/arrow6"/>
    <dgm:cxn modelId="{7379B086-A844-429F-98CD-35C2E9061B49}" srcId="{4C994DD4-CBD0-45DE-AF23-7A20C81E04EB}" destId="{63549F62-98F8-424F-804E-5FEE462C903C}" srcOrd="0" destOrd="0" parTransId="{ACE906B5-ACBF-49A6-AFEF-B1F08C8E9A66}" sibTransId="{2EC1B296-AB3B-46B7-B3A7-A2CA6BD76DCE}"/>
    <dgm:cxn modelId="{CABC1229-8D17-42AC-8E80-9AA3725BA091}" type="presOf" srcId="{B9C42D34-A1C1-47C2-9B0A-746D853E4473}" destId="{0F08546D-46DC-4612-8DD1-BB5500C9314A}" srcOrd="0" destOrd="0" presId="urn:microsoft.com/office/officeart/2005/8/layout/arrow6"/>
    <dgm:cxn modelId="{BD232948-5C91-4B04-9553-BE6F05D7A94F}" type="presOf" srcId="{63549F62-98F8-424F-804E-5FEE462C903C}" destId="{5934FDB6-ABC4-49CE-BA89-4AFB9D3011E5}" srcOrd="0" destOrd="0" presId="urn:microsoft.com/office/officeart/2005/8/layout/arrow6"/>
    <dgm:cxn modelId="{B613313A-A5BD-4AE8-83E4-AFFC1E91C707}" type="presParOf" srcId="{2F26D85E-7274-4869-8C5A-93F72F31DC79}" destId="{C54C960E-C7A5-409E-9C89-E06E4FD4ACD6}" srcOrd="0" destOrd="0" presId="urn:microsoft.com/office/officeart/2005/8/layout/arrow6"/>
    <dgm:cxn modelId="{1CF30378-FC5A-42F3-9A80-511DEEDF3758}" type="presParOf" srcId="{2F26D85E-7274-4869-8C5A-93F72F31DC79}" destId="{5934FDB6-ABC4-49CE-BA89-4AFB9D3011E5}" srcOrd="1" destOrd="0" presId="urn:microsoft.com/office/officeart/2005/8/layout/arrow6"/>
    <dgm:cxn modelId="{A4C55BF9-C8EA-4A1D-A5C2-988246EF8A9F}" type="presParOf" srcId="{2F26D85E-7274-4869-8C5A-93F72F31DC79}" destId="{0F08546D-46DC-4612-8DD1-BB5500C9314A}" srcOrd="2" destOrd="0" presId="urn:microsoft.com/office/officeart/2005/8/layout/arrow6"/>
  </dgm:cxnLst>
  <dgm:bg/>
  <dgm:whole/>
  <dgm:extLst>
    <a:ext uri="http://schemas.microsoft.com/office/drawing/2008/diagram">
      <dsp:dataModelExt xmlns:dsp="http://schemas.microsoft.com/office/drawing/2008/diagram" relId="rId3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63C652-9125-4A58-8D9F-33DF8A1A7D59}">
      <dsp:nvSpPr>
        <dsp:cNvPr id="0" name=""/>
        <dsp:cNvSpPr/>
      </dsp:nvSpPr>
      <dsp:spPr>
        <a:xfrm>
          <a:off x="0" y="529"/>
          <a:ext cx="1470107" cy="1470107"/>
        </a:xfrm>
        <a:prstGeom prst="ellipse">
          <a:avLst/>
        </a:prstGeom>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6350" cap="flat" cmpd="sng" algn="ctr">
          <a:solidFill>
            <a:schemeClr val="accent3"/>
          </a:solidFill>
          <a:prstDash val="solid"/>
          <a:miter lim="800000"/>
        </a:ln>
        <a:effectLst/>
      </dsp:spPr>
      <dsp:style>
        <a:lnRef idx="1">
          <a:schemeClr val="accent3"/>
        </a:lnRef>
        <a:fillRef idx="3">
          <a:schemeClr val="accent3"/>
        </a:fillRef>
        <a:effectRef idx="2">
          <a:schemeClr val="accent3"/>
        </a:effectRef>
        <a:fontRef idx="minor">
          <a:schemeClr val="lt1"/>
        </a:fontRef>
      </dsp:style>
      <dsp:txBody>
        <a:bodyPr spcFirstLastPara="0" vert="horz" wrap="square" lIns="19050" tIns="19050" rIns="19050" bIns="19050" numCol="1" spcCol="1270" anchor="ctr" anchorCtr="0">
          <a:noAutofit/>
        </a:bodyPr>
        <a:lstStyle/>
        <a:p>
          <a:pPr lvl="0" algn="ctr" defTabSz="666750" rtl="0">
            <a:lnSpc>
              <a:spcPct val="90000"/>
            </a:lnSpc>
            <a:spcBef>
              <a:spcPct val="0"/>
            </a:spcBef>
            <a:spcAft>
              <a:spcPct val="35000"/>
            </a:spcAft>
          </a:pPr>
          <a:r>
            <a:rPr lang="es-MX" sz="1500" kern="1200" dirty="0" smtClean="0">
              <a:latin typeface="Arial" panose="020B0604020202020204" pitchFamily="34" charset="0"/>
              <a:cs typeface="Arial" panose="020B0604020202020204" pitchFamily="34" charset="0"/>
            </a:rPr>
            <a:t>Objetivos específicos</a:t>
          </a:r>
          <a:endParaRPr lang="en-US" sz="1500" kern="1200" dirty="0">
            <a:latin typeface="Arial" panose="020B0604020202020204" pitchFamily="34" charset="0"/>
            <a:cs typeface="Arial" panose="020B0604020202020204" pitchFamily="34" charset="0"/>
          </a:endParaRPr>
        </a:p>
      </dsp:txBody>
      <dsp:txXfrm>
        <a:off x="215292" y="215821"/>
        <a:ext cx="1039523" cy="10395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6D3373-73FB-4C01-9F9D-A2F1D81CA87C}">
      <dsp:nvSpPr>
        <dsp:cNvPr id="0" name=""/>
        <dsp:cNvSpPr/>
      </dsp:nvSpPr>
      <dsp:spPr>
        <a:xfrm>
          <a:off x="1108" y="1371516"/>
          <a:ext cx="2161598" cy="2161598"/>
        </a:xfrm>
        <a:prstGeom prst="ellipse">
          <a:avLst/>
        </a:prstGeom>
        <a:gradFill rotWithShape="0">
          <a:gsLst>
            <a:gs pos="0">
              <a:schemeClr val="accent5">
                <a:alpha val="50000"/>
                <a:hueOff val="0"/>
                <a:satOff val="0"/>
                <a:lumOff val="0"/>
                <a:alphaOff val="0"/>
                <a:satMod val="103000"/>
                <a:lumMod val="102000"/>
                <a:tint val="94000"/>
              </a:schemeClr>
            </a:gs>
            <a:gs pos="50000">
              <a:schemeClr val="accent5">
                <a:alpha val="50000"/>
                <a:hueOff val="0"/>
                <a:satOff val="0"/>
                <a:lumOff val="0"/>
                <a:alphaOff val="0"/>
                <a:satMod val="110000"/>
                <a:lumMod val="100000"/>
                <a:shade val="100000"/>
              </a:schemeClr>
            </a:gs>
            <a:gs pos="100000">
              <a:schemeClr val="accent5">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8960" tIns="22860" rIns="118960" bIns="22860" numCol="1" spcCol="1270" anchor="ctr" anchorCtr="0">
          <a:noAutofit/>
        </a:bodyPr>
        <a:lstStyle/>
        <a:p>
          <a:pPr lvl="0" algn="ctr" defTabSz="800100" rtl="0">
            <a:lnSpc>
              <a:spcPct val="90000"/>
            </a:lnSpc>
            <a:spcBef>
              <a:spcPct val="0"/>
            </a:spcBef>
            <a:spcAft>
              <a:spcPct val="35000"/>
            </a:spcAft>
          </a:pPr>
          <a:r>
            <a:rPr lang="es-MX" sz="1800" kern="1200" smtClean="0">
              <a:latin typeface="Arial" panose="020B0604020202020204" pitchFamily="34" charset="0"/>
              <a:cs typeface="Arial" panose="020B0604020202020204" pitchFamily="34" charset="0"/>
            </a:rPr>
            <a:t>Portada</a:t>
          </a:r>
          <a:endParaRPr lang="en-US" sz="1800" kern="1200">
            <a:latin typeface="Arial" panose="020B0604020202020204" pitchFamily="34" charset="0"/>
            <a:cs typeface="Arial" panose="020B0604020202020204" pitchFamily="34" charset="0"/>
          </a:endParaRPr>
        </a:p>
      </dsp:txBody>
      <dsp:txXfrm>
        <a:off x="317667" y="1688075"/>
        <a:ext cx="1528480" cy="1528480"/>
      </dsp:txXfrm>
    </dsp:sp>
    <dsp:sp modelId="{719285C3-F5BC-45BD-A73D-A78145FE2FC8}">
      <dsp:nvSpPr>
        <dsp:cNvPr id="0" name=""/>
        <dsp:cNvSpPr/>
      </dsp:nvSpPr>
      <dsp:spPr>
        <a:xfrm>
          <a:off x="1730387" y="1371516"/>
          <a:ext cx="2161598" cy="2161598"/>
        </a:xfrm>
        <a:prstGeom prst="ellipse">
          <a:avLst/>
        </a:prstGeom>
        <a:gradFill rotWithShape="0">
          <a:gsLst>
            <a:gs pos="0">
              <a:schemeClr val="accent5">
                <a:alpha val="50000"/>
                <a:hueOff val="-1838336"/>
                <a:satOff val="-2557"/>
                <a:lumOff val="-981"/>
                <a:alphaOff val="0"/>
                <a:satMod val="103000"/>
                <a:lumMod val="102000"/>
                <a:tint val="94000"/>
              </a:schemeClr>
            </a:gs>
            <a:gs pos="50000">
              <a:schemeClr val="accent5">
                <a:alpha val="50000"/>
                <a:hueOff val="-1838336"/>
                <a:satOff val="-2557"/>
                <a:lumOff val="-981"/>
                <a:alphaOff val="0"/>
                <a:satMod val="110000"/>
                <a:lumMod val="100000"/>
                <a:shade val="100000"/>
              </a:schemeClr>
            </a:gs>
            <a:gs pos="100000">
              <a:schemeClr val="accent5">
                <a:alpha val="50000"/>
                <a:hueOff val="-1838336"/>
                <a:satOff val="-2557"/>
                <a:lumOff val="-981"/>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8960" tIns="22860" rIns="118960" bIns="22860" numCol="1" spcCol="1270" anchor="ctr" anchorCtr="0">
          <a:noAutofit/>
        </a:bodyPr>
        <a:lstStyle/>
        <a:p>
          <a:pPr lvl="0" algn="ctr" defTabSz="800100" rtl="0">
            <a:lnSpc>
              <a:spcPct val="90000"/>
            </a:lnSpc>
            <a:spcBef>
              <a:spcPct val="0"/>
            </a:spcBef>
            <a:spcAft>
              <a:spcPct val="35000"/>
            </a:spcAft>
          </a:pPr>
          <a:r>
            <a:rPr lang="es-MX" sz="1800" kern="1200" smtClean="0">
              <a:latin typeface="Arial" panose="020B0604020202020204" pitchFamily="34" charset="0"/>
              <a:cs typeface="Arial" panose="020B0604020202020204" pitchFamily="34" charset="0"/>
            </a:rPr>
            <a:t>Índice</a:t>
          </a:r>
          <a:endParaRPr lang="en-US" sz="1800" kern="1200">
            <a:latin typeface="Arial" panose="020B0604020202020204" pitchFamily="34" charset="0"/>
            <a:cs typeface="Arial" panose="020B0604020202020204" pitchFamily="34" charset="0"/>
          </a:endParaRPr>
        </a:p>
      </dsp:txBody>
      <dsp:txXfrm>
        <a:off x="2046946" y="1688075"/>
        <a:ext cx="1528480" cy="1528480"/>
      </dsp:txXfrm>
    </dsp:sp>
    <dsp:sp modelId="{A7167521-36E1-45A8-BD42-F4D2DAFFCD2F}">
      <dsp:nvSpPr>
        <dsp:cNvPr id="0" name=""/>
        <dsp:cNvSpPr/>
      </dsp:nvSpPr>
      <dsp:spPr>
        <a:xfrm>
          <a:off x="3459666" y="1371516"/>
          <a:ext cx="2161598" cy="2161598"/>
        </a:xfrm>
        <a:prstGeom prst="ellipse">
          <a:avLst/>
        </a:prstGeom>
        <a:gradFill rotWithShape="0">
          <a:gsLst>
            <a:gs pos="0">
              <a:schemeClr val="accent5">
                <a:alpha val="50000"/>
                <a:hueOff val="-3676672"/>
                <a:satOff val="-5114"/>
                <a:lumOff val="-1961"/>
                <a:alphaOff val="0"/>
                <a:satMod val="103000"/>
                <a:lumMod val="102000"/>
                <a:tint val="94000"/>
              </a:schemeClr>
            </a:gs>
            <a:gs pos="50000">
              <a:schemeClr val="accent5">
                <a:alpha val="50000"/>
                <a:hueOff val="-3676672"/>
                <a:satOff val="-5114"/>
                <a:lumOff val="-1961"/>
                <a:alphaOff val="0"/>
                <a:satMod val="110000"/>
                <a:lumMod val="100000"/>
                <a:shade val="100000"/>
              </a:schemeClr>
            </a:gs>
            <a:gs pos="100000">
              <a:schemeClr val="accent5">
                <a:alpha val="50000"/>
                <a:hueOff val="-3676672"/>
                <a:satOff val="-5114"/>
                <a:lumOff val="-1961"/>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8960" tIns="22860" rIns="118960" bIns="22860" numCol="1" spcCol="1270" anchor="ctr" anchorCtr="0">
          <a:noAutofit/>
        </a:bodyPr>
        <a:lstStyle/>
        <a:p>
          <a:pPr lvl="0" algn="ctr" defTabSz="800100" rtl="0">
            <a:lnSpc>
              <a:spcPct val="90000"/>
            </a:lnSpc>
            <a:spcBef>
              <a:spcPct val="0"/>
            </a:spcBef>
            <a:spcAft>
              <a:spcPct val="35000"/>
            </a:spcAft>
          </a:pPr>
          <a:r>
            <a:rPr lang="es-MX" sz="1800" kern="1200" smtClean="0">
              <a:latin typeface="Arial" panose="020B0604020202020204" pitchFamily="34" charset="0"/>
              <a:cs typeface="Arial" panose="020B0604020202020204" pitchFamily="34" charset="0"/>
            </a:rPr>
            <a:t>Introducción</a:t>
          </a:r>
          <a:endParaRPr lang="en-US" sz="1800" kern="1200">
            <a:latin typeface="Arial" panose="020B0604020202020204" pitchFamily="34" charset="0"/>
            <a:cs typeface="Arial" panose="020B0604020202020204" pitchFamily="34" charset="0"/>
          </a:endParaRPr>
        </a:p>
      </dsp:txBody>
      <dsp:txXfrm>
        <a:off x="3776225" y="1688075"/>
        <a:ext cx="1528480" cy="1528480"/>
      </dsp:txXfrm>
    </dsp:sp>
    <dsp:sp modelId="{706E9B07-D8C5-4219-8907-19E4AB27F45D}">
      <dsp:nvSpPr>
        <dsp:cNvPr id="0" name=""/>
        <dsp:cNvSpPr/>
      </dsp:nvSpPr>
      <dsp:spPr>
        <a:xfrm>
          <a:off x="5188945" y="1371516"/>
          <a:ext cx="2161598" cy="2161598"/>
        </a:xfrm>
        <a:prstGeom prst="ellipse">
          <a:avLst/>
        </a:prstGeom>
        <a:gradFill rotWithShape="0">
          <a:gsLst>
            <a:gs pos="0">
              <a:schemeClr val="accent5">
                <a:alpha val="50000"/>
                <a:hueOff val="-5515009"/>
                <a:satOff val="-7671"/>
                <a:lumOff val="-2942"/>
                <a:alphaOff val="0"/>
                <a:satMod val="103000"/>
                <a:lumMod val="102000"/>
                <a:tint val="94000"/>
              </a:schemeClr>
            </a:gs>
            <a:gs pos="50000">
              <a:schemeClr val="accent5">
                <a:alpha val="50000"/>
                <a:hueOff val="-5515009"/>
                <a:satOff val="-7671"/>
                <a:lumOff val="-2942"/>
                <a:alphaOff val="0"/>
                <a:satMod val="110000"/>
                <a:lumMod val="100000"/>
                <a:shade val="100000"/>
              </a:schemeClr>
            </a:gs>
            <a:gs pos="100000">
              <a:schemeClr val="accent5">
                <a:alpha val="50000"/>
                <a:hueOff val="-5515009"/>
                <a:satOff val="-7671"/>
                <a:lumOff val="-2942"/>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8960" tIns="22860" rIns="118960" bIns="22860" numCol="1" spcCol="1270" anchor="ctr" anchorCtr="0">
          <a:noAutofit/>
        </a:bodyPr>
        <a:lstStyle/>
        <a:p>
          <a:pPr lvl="0" algn="ctr" defTabSz="800100" rtl="0">
            <a:lnSpc>
              <a:spcPct val="90000"/>
            </a:lnSpc>
            <a:spcBef>
              <a:spcPct val="0"/>
            </a:spcBef>
            <a:spcAft>
              <a:spcPct val="35000"/>
            </a:spcAft>
          </a:pPr>
          <a:r>
            <a:rPr lang="es-MX" sz="1800" kern="1200" smtClean="0">
              <a:latin typeface="Arial" panose="020B0604020202020204" pitchFamily="34" charset="0"/>
              <a:cs typeface="Arial" panose="020B0604020202020204" pitchFamily="34" charset="0"/>
            </a:rPr>
            <a:t>Objetivo</a:t>
          </a:r>
          <a:endParaRPr lang="en-US" sz="1800" kern="1200">
            <a:latin typeface="Arial" panose="020B0604020202020204" pitchFamily="34" charset="0"/>
            <a:cs typeface="Arial" panose="020B0604020202020204" pitchFamily="34" charset="0"/>
          </a:endParaRPr>
        </a:p>
      </dsp:txBody>
      <dsp:txXfrm>
        <a:off x="5505504" y="1688075"/>
        <a:ext cx="1528480" cy="1528480"/>
      </dsp:txXfrm>
    </dsp:sp>
    <dsp:sp modelId="{1D1A5560-8CAE-4D31-8CD1-D06E898A3AA9}">
      <dsp:nvSpPr>
        <dsp:cNvPr id="0" name=""/>
        <dsp:cNvSpPr/>
      </dsp:nvSpPr>
      <dsp:spPr>
        <a:xfrm>
          <a:off x="6918223" y="1371516"/>
          <a:ext cx="2161598" cy="2161598"/>
        </a:xfrm>
        <a:prstGeom prst="ellipse">
          <a:avLst/>
        </a:prstGeom>
        <a:gradFill rotWithShape="0">
          <a:gsLst>
            <a:gs pos="0">
              <a:schemeClr val="accent5">
                <a:alpha val="50000"/>
                <a:hueOff val="-7353344"/>
                <a:satOff val="-10228"/>
                <a:lumOff val="-3922"/>
                <a:alphaOff val="0"/>
                <a:satMod val="103000"/>
                <a:lumMod val="102000"/>
                <a:tint val="94000"/>
              </a:schemeClr>
            </a:gs>
            <a:gs pos="50000">
              <a:schemeClr val="accent5">
                <a:alpha val="50000"/>
                <a:hueOff val="-7353344"/>
                <a:satOff val="-10228"/>
                <a:lumOff val="-3922"/>
                <a:alphaOff val="0"/>
                <a:satMod val="110000"/>
                <a:lumMod val="100000"/>
                <a:shade val="100000"/>
              </a:schemeClr>
            </a:gs>
            <a:gs pos="100000">
              <a:schemeClr val="accent5">
                <a:alpha val="50000"/>
                <a:hueOff val="-7353344"/>
                <a:satOff val="-10228"/>
                <a:lumOff val="-3922"/>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8960" tIns="22860" rIns="118960" bIns="22860" numCol="1" spcCol="1270" anchor="ctr" anchorCtr="0">
          <a:noAutofit/>
        </a:bodyPr>
        <a:lstStyle/>
        <a:p>
          <a:pPr lvl="0" algn="ctr" defTabSz="800100" rtl="0">
            <a:lnSpc>
              <a:spcPct val="90000"/>
            </a:lnSpc>
            <a:spcBef>
              <a:spcPct val="0"/>
            </a:spcBef>
            <a:spcAft>
              <a:spcPct val="35000"/>
            </a:spcAft>
          </a:pPr>
          <a:r>
            <a:rPr lang="es-MX" sz="1800" kern="1200" smtClean="0">
              <a:latin typeface="Arial" panose="020B0604020202020204" pitchFamily="34" charset="0"/>
              <a:cs typeface="Arial" panose="020B0604020202020204" pitchFamily="34" charset="0"/>
            </a:rPr>
            <a:t>Marco legal </a:t>
          </a:r>
          <a:endParaRPr lang="en-US" sz="1800" kern="1200">
            <a:latin typeface="Arial" panose="020B0604020202020204" pitchFamily="34" charset="0"/>
            <a:cs typeface="Arial" panose="020B0604020202020204" pitchFamily="34" charset="0"/>
          </a:endParaRPr>
        </a:p>
      </dsp:txBody>
      <dsp:txXfrm>
        <a:off x="7234782" y="1688075"/>
        <a:ext cx="1528480" cy="1528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5FFA6-9553-4FAD-A536-11E936C7AA66}">
      <dsp:nvSpPr>
        <dsp:cNvPr id="0" name=""/>
        <dsp:cNvSpPr/>
      </dsp:nvSpPr>
      <dsp:spPr>
        <a:xfrm>
          <a:off x="5035" y="163332"/>
          <a:ext cx="1737478" cy="1197122"/>
        </a:xfrm>
        <a:prstGeom prst="roundRect">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EF7230-D596-48DE-A3BD-44C43ABD0440}">
      <dsp:nvSpPr>
        <dsp:cNvPr id="0" name=""/>
        <dsp:cNvSpPr/>
      </dsp:nvSpPr>
      <dsp:spPr>
        <a:xfrm>
          <a:off x="5035" y="1360455"/>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Propósito de la actividad</a:t>
          </a:r>
          <a:endParaRPr lang="en-US" sz="1400" kern="1200">
            <a:latin typeface="Arial" panose="020B0604020202020204" pitchFamily="34" charset="0"/>
            <a:cs typeface="Arial" panose="020B0604020202020204" pitchFamily="34" charset="0"/>
          </a:endParaRPr>
        </a:p>
      </dsp:txBody>
      <dsp:txXfrm>
        <a:off x="5035" y="1360455"/>
        <a:ext cx="1737478" cy="644604"/>
      </dsp:txXfrm>
    </dsp:sp>
    <dsp:sp modelId="{AE6D9C39-757A-4B4B-B383-42FAC138765C}">
      <dsp:nvSpPr>
        <dsp:cNvPr id="0" name=""/>
        <dsp:cNvSpPr/>
      </dsp:nvSpPr>
      <dsp:spPr>
        <a:xfrm>
          <a:off x="1916334" y="163332"/>
          <a:ext cx="1737478" cy="1197122"/>
        </a:xfrm>
        <a:prstGeom prst="roundRect">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E005BE-1428-4C3D-B2BB-163F997CBD6B}">
      <dsp:nvSpPr>
        <dsp:cNvPr id="0" name=""/>
        <dsp:cNvSpPr/>
      </dsp:nvSpPr>
      <dsp:spPr>
        <a:xfrm>
          <a:off x="1916334" y="1360455"/>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Alcance</a:t>
          </a:r>
          <a:endParaRPr lang="en-US" sz="1400" kern="1200">
            <a:latin typeface="Arial" panose="020B0604020202020204" pitchFamily="34" charset="0"/>
            <a:cs typeface="Arial" panose="020B0604020202020204" pitchFamily="34" charset="0"/>
          </a:endParaRPr>
        </a:p>
      </dsp:txBody>
      <dsp:txXfrm>
        <a:off x="1916334" y="1360455"/>
        <a:ext cx="1737478" cy="644604"/>
      </dsp:txXfrm>
    </dsp:sp>
    <dsp:sp modelId="{34F135FC-1305-4E3B-B1C9-CA6E2B18DFBC}">
      <dsp:nvSpPr>
        <dsp:cNvPr id="0" name=""/>
        <dsp:cNvSpPr/>
      </dsp:nvSpPr>
      <dsp:spPr>
        <a:xfrm>
          <a:off x="3827633" y="163332"/>
          <a:ext cx="1737478" cy="1197122"/>
        </a:xfrm>
        <a:prstGeom prst="roundRect">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EC42B3-BDF0-4839-9ED4-E6F0C9C0A4BE}">
      <dsp:nvSpPr>
        <dsp:cNvPr id="0" name=""/>
        <dsp:cNvSpPr/>
      </dsp:nvSpPr>
      <dsp:spPr>
        <a:xfrm>
          <a:off x="3827633" y="1360455"/>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Políticas de operación, normas y lineamientos</a:t>
          </a:r>
          <a:endParaRPr lang="en-US" sz="1400" kern="1200">
            <a:latin typeface="Arial" panose="020B0604020202020204" pitchFamily="34" charset="0"/>
            <a:cs typeface="Arial" panose="020B0604020202020204" pitchFamily="34" charset="0"/>
          </a:endParaRPr>
        </a:p>
      </dsp:txBody>
      <dsp:txXfrm>
        <a:off x="3827633" y="1360455"/>
        <a:ext cx="1737478" cy="644604"/>
      </dsp:txXfrm>
    </dsp:sp>
    <dsp:sp modelId="{8917B31B-3978-4FAE-8841-C5F649598252}">
      <dsp:nvSpPr>
        <dsp:cNvPr id="0" name=""/>
        <dsp:cNvSpPr/>
      </dsp:nvSpPr>
      <dsp:spPr>
        <a:xfrm>
          <a:off x="5738932" y="163332"/>
          <a:ext cx="1737478" cy="1197122"/>
        </a:xfrm>
        <a:prstGeom prst="roundRect">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A601C0-CA53-43C5-A555-926EA95B888A}">
      <dsp:nvSpPr>
        <dsp:cNvPr id="0" name=""/>
        <dsp:cNvSpPr/>
      </dsp:nvSpPr>
      <dsp:spPr>
        <a:xfrm>
          <a:off x="5738932" y="1360455"/>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Secuencia de etapas, descripción de actividades y responsable</a:t>
          </a:r>
          <a:endParaRPr lang="en-US" sz="1400" kern="1200" dirty="0">
            <a:latin typeface="Arial" panose="020B0604020202020204" pitchFamily="34" charset="0"/>
            <a:cs typeface="Arial" panose="020B0604020202020204" pitchFamily="34" charset="0"/>
          </a:endParaRPr>
        </a:p>
      </dsp:txBody>
      <dsp:txXfrm>
        <a:off x="5738932" y="1360455"/>
        <a:ext cx="1737478" cy="644604"/>
      </dsp:txXfrm>
    </dsp:sp>
    <dsp:sp modelId="{FDB4A5F2-85D7-4699-AB0C-6DB0BBA0E9E0}">
      <dsp:nvSpPr>
        <dsp:cNvPr id="0" name=""/>
        <dsp:cNvSpPr/>
      </dsp:nvSpPr>
      <dsp:spPr>
        <a:xfrm>
          <a:off x="7650232" y="163332"/>
          <a:ext cx="1737478" cy="1197122"/>
        </a:xfrm>
        <a:prstGeom prst="roundRect">
          <a:avLst/>
        </a:prstGeom>
        <a:blipFill rotWithShape="1">
          <a:blip xmlns:r="http://schemas.openxmlformats.org/officeDocument/2006/relationships" r:embed="rId5"/>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FAF05C-CB7A-4EE7-A0B9-38EB2F55AA85}">
      <dsp:nvSpPr>
        <dsp:cNvPr id="0" name=""/>
        <dsp:cNvSpPr/>
      </dsp:nvSpPr>
      <dsp:spPr>
        <a:xfrm>
          <a:off x="7650232" y="1360455"/>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Diagrama de flujo</a:t>
          </a:r>
          <a:endParaRPr lang="en-US" sz="1400" kern="1200">
            <a:latin typeface="Arial" panose="020B0604020202020204" pitchFamily="34" charset="0"/>
            <a:cs typeface="Arial" panose="020B0604020202020204" pitchFamily="34" charset="0"/>
          </a:endParaRPr>
        </a:p>
      </dsp:txBody>
      <dsp:txXfrm>
        <a:off x="7650232" y="1360455"/>
        <a:ext cx="1737478" cy="644604"/>
      </dsp:txXfrm>
    </dsp:sp>
    <dsp:sp modelId="{5B802A7B-E5DB-43B3-88C2-D8531A7E2D72}">
      <dsp:nvSpPr>
        <dsp:cNvPr id="0" name=""/>
        <dsp:cNvSpPr/>
      </dsp:nvSpPr>
      <dsp:spPr>
        <a:xfrm>
          <a:off x="5035" y="2178807"/>
          <a:ext cx="1737478" cy="1197122"/>
        </a:xfrm>
        <a:prstGeom prst="roundRect">
          <a:avLst/>
        </a:prstGeom>
        <a:blipFill rotWithShape="1">
          <a:blip xmlns:r="http://schemas.openxmlformats.org/officeDocument/2006/relationships" r:embed="rId6"/>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357EE2-6AC5-4DE9-ACFF-E4ACE00BA427}">
      <dsp:nvSpPr>
        <dsp:cNvPr id="0" name=""/>
        <dsp:cNvSpPr/>
      </dsp:nvSpPr>
      <dsp:spPr>
        <a:xfrm>
          <a:off x="5035" y="3375929"/>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Documentos de referencia</a:t>
          </a:r>
          <a:endParaRPr lang="en-US" sz="1400" kern="1200">
            <a:latin typeface="Arial" panose="020B0604020202020204" pitchFamily="34" charset="0"/>
            <a:cs typeface="Arial" panose="020B0604020202020204" pitchFamily="34" charset="0"/>
          </a:endParaRPr>
        </a:p>
      </dsp:txBody>
      <dsp:txXfrm>
        <a:off x="5035" y="3375929"/>
        <a:ext cx="1737478" cy="644604"/>
      </dsp:txXfrm>
    </dsp:sp>
    <dsp:sp modelId="{D352A189-8202-4209-9CBE-5D689B88F5FE}">
      <dsp:nvSpPr>
        <dsp:cNvPr id="0" name=""/>
        <dsp:cNvSpPr/>
      </dsp:nvSpPr>
      <dsp:spPr>
        <a:xfrm>
          <a:off x="1916334" y="2178807"/>
          <a:ext cx="1737478" cy="1197122"/>
        </a:xfrm>
        <a:prstGeom prst="roundRect">
          <a:avLst/>
        </a:prstGeom>
        <a:blipFill rotWithShape="1">
          <a:blip xmlns:r="http://schemas.openxmlformats.org/officeDocument/2006/relationships" r:embed="rId7"/>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EFF4C6-092E-4B94-B33C-1C7387589FE9}">
      <dsp:nvSpPr>
        <dsp:cNvPr id="0" name=""/>
        <dsp:cNvSpPr/>
      </dsp:nvSpPr>
      <dsp:spPr>
        <a:xfrm>
          <a:off x="1916334" y="3375929"/>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Registro</a:t>
          </a:r>
          <a:endParaRPr lang="en-US" sz="1400" kern="1200">
            <a:latin typeface="Arial" panose="020B0604020202020204" pitchFamily="34" charset="0"/>
            <a:cs typeface="Arial" panose="020B0604020202020204" pitchFamily="34" charset="0"/>
          </a:endParaRPr>
        </a:p>
      </dsp:txBody>
      <dsp:txXfrm>
        <a:off x="1916334" y="3375929"/>
        <a:ext cx="1737478" cy="644604"/>
      </dsp:txXfrm>
    </dsp:sp>
    <dsp:sp modelId="{2986121C-ABCF-41D0-A94A-8877C551A5CC}">
      <dsp:nvSpPr>
        <dsp:cNvPr id="0" name=""/>
        <dsp:cNvSpPr/>
      </dsp:nvSpPr>
      <dsp:spPr>
        <a:xfrm>
          <a:off x="3827633" y="2178807"/>
          <a:ext cx="1737478" cy="1197122"/>
        </a:xfrm>
        <a:prstGeom prst="roundRect">
          <a:avLst/>
        </a:prstGeom>
        <a:blipFill rotWithShape="1">
          <a:blip xmlns:r="http://schemas.openxmlformats.org/officeDocument/2006/relationships" r:embed="rId8"/>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EC31E2-8379-4407-93FA-50DC6DF2FEB1}">
      <dsp:nvSpPr>
        <dsp:cNvPr id="0" name=""/>
        <dsp:cNvSpPr/>
      </dsp:nvSpPr>
      <dsp:spPr>
        <a:xfrm>
          <a:off x="3827633" y="3375929"/>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Glosario del procedimiento</a:t>
          </a:r>
          <a:endParaRPr lang="en-US" sz="1400" kern="1200">
            <a:latin typeface="Arial" panose="020B0604020202020204" pitchFamily="34" charset="0"/>
            <a:cs typeface="Arial" panose="020B0604020202020204" pitchFamily="34" charset="0"/>
          </a:endParaRPr>
        </a:p>
      </dsp:txBody>
      <dsp:txXfrm>
        <a:off x="3827633" y="3375929"/>
        <a:ext cx="1737478" cy="644604"/>
      </dsp:txXfrm>
    </dsp:sp>
    <dsp:sp modelId="{B0639918-CA87-4D3D-AA95-D4C51A2E4FD4}">
      <dsp:nvSpPr>
        <dsp:cNvPr id="0" name=""/>
        <dsp:cNvSpPr/>
      </dsp:nvSpPr>
      <dsp:spPr>
        <a:xfrm>
          <a:off x="5738932" y="2178807"/>
          <a:ext cx="1737478" cy="1197122"/>
        </a:xfrm>
        <a:prstGeom prst="roundRect">
          <a:avLst/>
        </a:prstGeom>
        <a:blipFill rotWithShape="1">
          <a:blip xmlns:r="http://schemas.openxmlformats.org/officeDocument/2006/relationships" r:embed="rId9"/>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18D056-74AE-4EA0-AA14-EF58F98E22A5}">
      <dsp:nvSpPr>
        <dsp:cNvPr id="0" name=""/>
        <dsp:cNvSpPr/>
      </dsp:nvSpPr>
      <dsp:spPr>
        <a:xfrm>
          <a:off x="5738932" y="3375929"/>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Cambios de versión en el procedimiento</a:t>
          </a:r>
          <a:endParaRPr lang="en-US" sz="1400" kern="1200">
            <a:latin typeface="Arial" panose="020B0604020202020204" pitchFamily="34" charset="0"/>
            <a:cs typeface="Arial" panose="020B0604020202020204" pitchFamily="34" charset="0"/>
          </a:endParaRPr>
        </a:p>
      </dsp:txBody>
      <dsp:txXfrm>
        <a:off x="5738932" y="3375929"/>
        <a:ext cx="1737478" cy="644604"/>
      </dsp:txXfrm>
    </dsp:sp>
    <dsp:sp modelId="{1031B823-8067-49BC-9BE8-2A452CB66340}">
      <dsp:nvSpPr>
        <dsp:cNvPr id="0" name=""/>
        <dsp:cNvSpPr/>
      </dsp:nvSpPr>
      <dsp:spPr>
        <a:xfrm>
          <a:off x="7650232" y="2178807"/>
          <a:ext cx="1737478" cy="1197122"/>
        </a:xfrm>
        <a:prstGeom prst="roundRect">
          <a:avLst/>
        </a:prstGeom>
        <a:blipFill rotWithShape="1">
          <a:blip xmlns:r="http://schemas.openxmlformats.org/officeDocument/2006/relationships" r:embed="rId10"/>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C4D026-D43E-4E0F-8048-FAD390269DEA}">
      <dsp:nvSpPr>
        <dsp:cNvPr id="0" name=""/>
        <dsp:cNvSpPr/>
      </dsp:nvSpPr>
      <dsp:spPr>
        <a:xfrm>
          <a:off x="7650232" y="3375929"/>
          <a:ext cx="1737478" cy="6446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ctr" defTabSz="622300" rtl="0">
            <a:lnSpc>
              <a:spcPct val="90000"/>
            </a:lnSpc>
            <a:spcBef>
              <a:spcPct val="0"/>
            </a:spcBef>
            <a:spcAft>
              <a:spcPct val="35000"/>
            </a:spcAft>
          </a:pPr>
          <a:r>
            <a:rPr lang="es-MX" sz="1400" kern="1200" smtClean="0">
              <a:latin typeface="Arial" panose="020B0604020202020204" pitchFamily="34" charset="0"/>
              <a:cs typeface="Arial" panose="020B0604020202020204" pitchFamily="34" charset="0"/>
            </a:rPr>
            <a:t>Anexo (s) del procedimiento</a:t>
          </a:r>
          <a:endParaRPr lang="en-US" sz="1400" kern="1200">
            <a:latin typeface="Arial" panose="020B0604020202020204" pitchFamily="34" charset="0"/>
            <a:cs typeface="Arial" panose="020B0604020202020204" pitchFamily="34" charset="0"/>
          </a:endParaRPr>
        </a:p>
      </dsp:txBody>
      <dsp:txXfrm>
        <a:off x="7650232" y="3375929"/>
        <a:ext cx="1737478" cy="6446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43CC2-8CD2-42C2-BAB3-32FC4BB7092E}">
      <dsp:nvSpPr>
        <dsp:cNvPr id="0" name=""/>
        <dsp:cNvSpPr/>
      </dsp:nvSpPr>
      <dsp:spPr>
        <a:xfrm>
          <a:off x="2392" y="307397"/>
          <a:ext cx="1897707" cy="1138624"/>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Monitor de signos vitales</a:t>
          </a:r>
          <a:endParaRPr lang="en-US" sz="1600" kern="1200">
            <a:latin typeface="Arial" panose="020B0604020202020204" pitchFamily="34" charset="0"/>
            <a:cs typeface="Arial" panose="020B0604020202020204" pitchFamily="34" charset="0"/>
          </a:endParaRPr>
        </a:p>
      </dsp:txBody>
      <dsp:txXfrm>
        <a:off x="2392" y="307397"/>
        <a:ext cx="1897707" cy="1138624"/>
      </dsp:txXfrm>
    </dsp:sp>
    <dsp:sp modelId="{57258548-4816-45D0-BEB7-582831788106}">
      <dsp:nvSpPr>
        <dsp:cNvPr id="0" name=""/>
        <dsp:cNvSpPr/>
      </dsp:nvSpPr>
      <dsp:spPr>
        <a:xfrm>
          <a:off x="2089870" y="307397"/>
          <a:ext cx="1897707" cy="1138624"/>
        </a:xfrm>
        <a:prstGeom prst="rect">
          <a:avLst/>
        </a:prstGeom>
        <a:gradFill rotWithShape="0">
          <a:gsLst>
            <a:gs pos="0">
              <a:schemeClr val="accent5">
                <a:hueOff val="-1050478"/>
                <a:satOff val="-1461"/>
                <a:lumOff val="-560"/>
                <a:alphaOff val="0"/>
                <a:satMod val="103000"/>
                <a:lumMod val="102000"/>
                <a:tint val="94000"/>
              </a:schemeClr>
            </a:gs>
            <a:gs pos="50000">
              <a:schemeClr val="accent5">
                <a:hueOff val="-1050478"/>
                <a:satOff val="-1461"/>
                <a:lumOff val="-560"/>
                <a:alphaOff val="0"/>
                <a:satMod val="110000"/>
                <a:lumMod val="100000"/>
                <a:shade val="100000"/>
              </a:schemeClr>
            </a:gs>
            <a:gs pos="100000">
              <a:schemeClr val="accent5">
                <a:hueOff val="-1050478"/>
                <a:satOff val="-1461"/>
                <a:lumOff val="-56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Desfibrilador</a:t>
          </a:r>
          <a:endParaRPr lang="en-US" sz="1600" kern="1200" dirty="0">
            <a:latin typeface="Arial" panose="020B0604020202020204" pitchFamily="34" charset="0"/>
            <a:cs typeface="Arial" panose="020B0604020202020204" pitchFamily="34" charset="0"/>
          </a:endParaRPr>
        </a:p>
      </dsp:txBody>
      <dsp:txXfrm>
        <a:off x="2089870" y="307397"/>
        <a:ext cx="1897707" cy="1138624"/>
      </dsp:txXfrm>
    </dsp:sp>
    <dsp:sp modelId="{C05B8A6F-AF7E-4BF1-A9DE-731F7D205BFE}">
      <dsp:nvSpPr>
        <dsp:cNvPr id="0" name=""/>
        <dsp:cNvSpPr/>
      </dsp:nvSpPr>
      <dsp:spPr>
        <a:xfrm>
          <a:off x="4177348" y="307397"/>
          <a:ext cx="1897707" cy="1138624"/>
        </a:xfrm>
        <a:prstGeom prst="rect">
          <a:avLst/>
        </a:prstGeom>
        <a:gradFill rotWithShape="0">
          <a:gsLst>
            <a:gs pos="0">
              <a:schemeClr val="accent5">
                <a:hueOff val="-2100956"/>
                <a:satOff val="-2922"/>
                <a:lumOff val="-1121"/>
                <a:alphaOff val="0"/>
                <a:satMod val="103000"/>
                <a:lumMod val="102000"/>
                <a:tint val="94000"/>
              </a:schemeClr>
            </a:gs>
            <a:gs pos="50000">
              <a:schemeClr val="accent5">
                <a:hueOff val="-2100956"/>
                <a:satOff val="-2922"/>
                <a:lumOff val="-1121"/>
                <a:alphaOff val="0"/>
                <a:satMod val="110000"/>
                <a:lumMod val="100000"/>
                <a:shade val="100000"/>
              </a:schemeClr>
            </a:gs>
            <a:gs pos="100000">
              <a:schemeClr val="accent5">
                <a:hueOff val="-2100956"/>
                <a:satOff val="-2922"/>
                <a:lumOff val="-112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Máquina de anestesia</a:t>
          </a:r>
          <a:endParaRPr lang="en-US" sz="1600" kern="1200">
            <a:latin typeface="Arial" panose="020B0604020202020204" pitchFamily="34" charset="0"/>
            <a:cs typeface="Arial" panose="020B0604020202020204" pitchFamily="34" charset="0"/>
          </a:endParaRPr>
        </a:p>
      </dsp:txBody>
      <dsp:txXfrm>
        <a:off x="4177348" y="307397"/>
        <a:ext cx="1897707" cy="1138624"/>
      </dsp:txXfrm>
    </dsp:sp>
    <dsp:sp modelId="{B903A8A5-6976-45F1-AD7B-D52631C00FC5}">
      <dsp:nvSpPr>
        <dsp:cNvPr id="0" name=""/>
        <dsp:cNvSpPr/>
      </dsp:nvSpPr>
      <dsp:spPr>
        <a:xfrm>
          <a:off x="6264827" y="307397"/>
          <a:ext cx="1897707" cy="1138624"/>
        </a:xfrm>
        <a:prstGeom prst="rect">
          <a:avLst/>
        </a:prstGeom>
        <a:gradFill rotWithShape="0">
          <a:gsLst>
            <a:gs pos="0">
              <a:schemeClr val="accent5">
                <a:hueOff val="-3151433"/>
                <a:satOff val="-4383"/>
                <a:lumOff val="-1681"/>
                <a:alphaOff val="0"/>
                <a:satMod val="103000"/>
                <a:lumMod val="102000"/>
                <a:tint val="94000"/>
              </a:schemeClr>
            </a:gs>
            <a:gs pos="50000">
              <a:schemeClr val="accent5">
                <a:hueOff val="-3151433"/>
                <a:satOff val="-4383"/>
                <a:lumOff val="-1681"/>
                <a:alphaOff val="0"/>
                <a:satMod val="110000"/>
                <a:lumMod val="100000"/>
                <a:shade val="100000"/>
              </a:schemeClr>
            </a:gs>
            <a:gs pos="100000">
              <a:schemeClr val="accent5">
                <a:hueOff val="-3151433"/>
                <a:satOff val="-4383"/>
                <a:lumOff val="-168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Ventilador neonatal/pediátrico</a:t>
          </a:r>
          <a:endParaRPr lang="en-US" sz="1600" kern="1200">
            <a:latin typeface="Arial" panose="020B0604020202020204" pitchFamily="34" charset="0"/>
            <a:cs typeface="Arial" panose="020B0604020202020204" pitchFamily="34" charset="0"/>
          </a:endParaRPr>
        </a:p>
      </dsp:txBody>
      <dsp:txXfrm>
        <a:off x="6264827" y="307397"/>
        <a:ext cx="1897707" cy="1138624"/>
      </dsp:txXfrm>
    </dsp:sp>
    <dsp:sp modelId="{6D6C821D-EA83-4136-B9A3-DBC005973592}">
      <dsp:nvSpPr>
        <dsp:cNvPr id="0" name=""/>
        <dsp:cNvSpPr/>
      </dsp:nvSpPr>
      <dsp:spPr>
        <a:xfrm>
          <a:off x="2392" y="1635792"/>
          <a:ext cx="1897707" cy="1138624"/>
        </a:xfrm>
        <a:prstGeom prst="rect">
          <a:avLst/>
        </a:prstGeom>
        <a:gradFill rotWithShape="0">
          <a:gsLst>
            <a:gs pos="0">
              <a:schemeClr val="accent5">
                <a:hueOff val="-4201911"/>
                <a:satOff val="-5845"/>
                <a:lumOff val="-2241"/>
                <a:alphaOff val="0"/>
                <a:satMod val="103000"/>
                <a:lumMod val="102000"/>
                <a:tint val="94000"/>
              </a:schemeClr>
            </a:gs>
            <a:gs pos="50000">
              <a:schemeClr val="accent5">
                <a:hueOff val="-4201911"/>
                <a:satOff val="-5845"/>
                <a:lumOff val="-2241"/>
                <a:alphaOff val="0"/>
                <a:satMod val="110000"/>
                <a:lumMod val="100000"/>
                <a:shade val="100000"/>
              </a:schemeClr>
            </a:gs>
            <a:gs pos="100000">
              <a:schemeClr val="accent5">
                <a:hueOff val="-4201911"/>
                <a:satOff val="-5845"/>
                <a:lumOff val="-224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Lámpara de quirófano</a:t>
          </a:r>
          <a:endParaRPr lang="en-US" sz="1600" kern="1200">
            <a:latin typeface="Arial" panose="020B0604020202020204" pitchFamily="34" charset="0"/>
            <a:cs typeface="Arial" panose="020B0604020202020204" pitchFamily="34" charset="0"/>
          </a:endParaRPr>
        </a:p>
      </dsp:txBody>
      <dsp:txXfrm>
        <a:off x="2392" y="1635792"/>
        <a:ext cx="1897707" cy="1138624"/>
      </dsp:txXfrm>
    </dsp:sp>
    <dsp:sp modelId="{249B69FC-18AD-487B-9FAE-FEC41170FAD9}">
      <dsp:nvSpPr>
        <dsp:cNvPr id="0" name=""/>
        <dsp:cNvSpPr/>
      </dsp:nvSpPr>
      <dsp:spPr>
        <a:xfrm>
          <a:off x="2089870" y="1635792"/>
          <a:ext cx="1897707" cy="1138624"/>
        </a:xfrm>
        <a:prstGeom prst="rect">
          <a:avLst/>
        </a:prstGeom>
        <a:gradFill rotWithShape="0">
          <a:gsLst>
            <a:gs pos="0">
              <a:schemeClr val="accent5">
                <a:hueOff val="-5252389"/>
                <a:satOff val="-7306"/>
                <a:lumOff val="-2801"/>
                <a:alphaOff val="0"/>
                <a:satMod val="103000"/>
                <a:lumMod val="102000"/>
                <a:tint val="94000"/>
              </a:schemeClr>
            </a:gs>
            <a:gs pos="50000">
              <a:schemeClr val="accent5">
                <a:hueOff val="-5252389"/>
                <a:satOff val="-7306"/>
                <a:lumOff val="-2801"/>
                <a:alphaOff val="0"/>
                <a:satMod val="110000"/>
                <a:lumMod val="100000"/>
                <a:shade val="100000"/>
              </a:schemeClr>
            </a:gs>
            <a:gs pos="100000">
              <a:schemeClr val="accent5">
                <a:hueOff val="-5252389"/>
                <a:satOff val="-7306"/>
                <a:lumOff val="-280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Autoclave</a:t>
          </a:r>
          <a:endParaRPr lang="en-US" sz="1600" kern="1200">
            <a:latin typeface="Arial" panose="020B0604020202020204" pitchFamily="34" charset="0"/>
            <a:cs typeface="Arial" panose="020B0604020202020204" pitchFamily="34" charset="0"/>
          </a:endParaRPr>
        </a:p>
      </dsp:txBody>
      <dsp:txXfrm>
        <a:off x="2089870" y="1635792"/>
        <a:ext cx="1897707" cy="1138624"/>
      </dsp:txXfrm>
    </dsp:sp>
    <dsp:sp modelId="{03BF30D2-04C4-476B-9D5B-AC4791F12B40}">
      <dsp:nvSpPr>
        <dsp:cNvPr id="0" name=""/>
        <dsp:cNvSpPr/>
      </dsp:nvSpPr>
      <dsp:spPr>
        <a:xfrm>
          <a:off x="4177348" y="1635792"/>
          <a:ext cx="1897707" cy="1138624"/>
        </a:xfrm>
        <a:prstGeom prst="rect">
          <a:avLst/>
        </a:prstGeom>
        <a:gradFill rotWithShape="0">
          <a:gsLst>
            <a:gs pos="0">
              <a:schemeClr val="accent5">
                <a:hueOff val="-6302867"/>
                <a:satOff val="-8767"/>
                <a:lumOff val="-3362"/>
                <a:alphaOff val="0"/>
                <a:satMod val="103000"/>
                <a:lumMod val="102000"/>
                <a:tint val="94000"/>
              </a:schemeClr>
            </a:gs>
            <a:gs pos="50000">
              <a:schemeClr val="accent5">
                <a:hueOff val="-6302867"/>
                <a:satOff val="-8767"/>
                <a:lumOff val="-3362"/>
                <a:alphaOff val="0"/>
                <a:satMod val="110000"/>
                <a:lumMod val="100000"/>
                <a:shade val="100000"/>
              </a:schemeClr>
            </a:gs>
            <a:gs pos="100000">
              <a:schemeClr val="accent5">
                <a:hueOff val="-6302867"/>
                <a:satOff val="-8767"/>
                <a:lumOff val="-336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Cuna de calor radiante</a:t>
          </a:r>
          <a:endParaRPr lang="en-US" sz="1600" kern="1200">
            <a:latin typeface="Arial" panose="020B0604020202020204" pitchFamily="34" charset="0"/>
            <a:cs typeface="Arial" panose="020B0604020202020204" pitchFamily="34" charset="0"/>
          </a:endParaRPr>
        </a:p>
      </dsp:txBody>
      <dsp:txXfrm>
        <a:off x="4177348" y="1635792"/>
        <a:ext cx="1897707" cy="1138624"/>
      </dsp:txXfrm>
    </dsp:sp>
    <dsp:sp modelId="{CF965470-420D-4F80-9F88-90D45F388335}">
      <dsp:nvSpPr>
        <dsp:cNvPr id="0" name=""/>
        <dsp:cNvSpPr/>
      </dsp:nvSpPr>
      <dsp:spPr>
        <a:xfrm>
          <a:off x="6264827" y="1635792"/>
          <a:ext cx="1897707" cy="1138624"/>
        </a:xfrm>
        <a:prstGeom prst="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Electrocauterio</a:t>
          </a:r>
          <a:endParaRPr lang="en-US" sz="1600" kern="1200">
            <a:latin typeface="Arial" panose="020B0604020202020204" pitchFamily="34" charset="0"/>
            <a:cs typeface="Arial" panose="020B0604020202020204" pitchFamily="34" charset="0"/>
          </a:endParaRPr>
        </a:p>
      </dsp:txBody>
      <dsp:txXfrm>
        <a:off x="6264827" y="1635792"/>
        <a:ext cx="1897707" cy="11386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88BCD7-319A-4CC7-99D5-219DEFCEFAD1}">
      <dsp:nvSpPr>
        <dsp:cNvPr id="0" name=""/>
        <dsp:cNvSpPr/>
      </dsp:nvSpPr>
      <dsp:spPr>
        <a:xfrm>
          <a:off x="2814062" y="-27785"/>
          <a:ext cx="4483113" cy="4483113"/>
        </a:xfrm>
        <a:prstGeom prst="circularArrow">
          <a:avLst>
            <a:gd name="adj1" fmla="val 5544"/>
            <a:gd name="adj2" fmla="val 330680"/>
            <a:gd name="adj3" fmla="val 14486817"/>
            <a:gd name="adj4" fmla="val 16966810"/>
            <a:gd name="adj5" fmla="val 5757"/>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dsp:style>
    </dsp:sp>
    <dsp:sp modelId="{5EF42777-0F37-46F6-96ED-492D6926C70A}">
      <dsp:nvSpPr>
        <dsp:cNvPr id="0" name=""/>
        <dsp:cNvSpPr/>
      </dsp:nvSpPr>
      <dsp:spPr>
        <a:xfrm>
          <a:off x="4343438" y="1361"/>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Información breve.</a:t>
          </a:r>
          <a:endParaRPr lang="en-US" sz="1300" kern="1200">
            <a:latin typeface="Arial" panose="020B0604020202020204" pitchFamily="34" charset="0"/>
            <a:cs typeface="Arial" panose="020B0604020202020204" pitchFamily="34" charset="0"/>
          </a:endParaRPr>
        </a:p>
      </dsp:txBody>
      <dsp:txXfrm>
        <a:off x="4378204" y="36127"/>
        <a:ext cx="1354829" cy="642648"/>
      </dsp:txXfrm>
    </dsp:sp>
    <dsp:sp modelId="{4CBCC8F2-675D-4DCC-A48D-46F49DF6D1A3}">
      <dsp:nvSpPr>
        <dsp:cNvPr id="0" name=""/>
        <dsp:cNvSpPr/>
      </dsp:nvSpPr>
      <dsp:spPr>
        <a:xfrm>
          <a:off x="5838124" y="721164"/>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dirty="0" smtClean="0">
              <a:latin typeface="Arial" panose="020B0604020202020204" pitchFamily="34" charset="0"/>
              <a:cs typeface="Arial" panose="020B0604020202020204" pitchFamily="34" charset="0"/>
            </a:rPr>
            <a:t>Funcionamiento básico.</a:t>
          </a:r>
          <a:endParaRPr lang="en-US" sz="1300" kern="1200" dirty="0">
            <a:latin typeface="Arial" panose="020B0604020202020204" pitchFamily="34" charset="0"/>
            <a:cs typeface="Arial" panose="020B0604020202020204" pitchFamily="34" charset="0"/>
          </a:endParaRPr>
        </a:p>
      </dsp:txBody>
      <dsp:txXfrm>
        <a:off x="5872890" y="755930"/>
        <a:ext cx="1354829" cy="642648"/>
      </dsp:txXfrm>
    </dsp:sp>
    <dsp:sp modelId="{2C92DB72-E88C-451E-92C1-53EFCC4E441D}">
      <dsp:nvSpPr>
        <dsp:cNvPr id="0" name=""/>
        <dsp:cNvSpPr/>
      </dsp:nvSpPr>
      <dsp:spPr>
        <a:xfrm>
          <a:off x="6207281" y="2338547"/>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Componentes (vista frontal, lateral, trasera).</a:t>
          </a:r>
          <a:endParaRPr lang="en-US" sz="1300" kern="1200">
            <a:latin typeface="Arial" panose="020B0604020202020204" pitchFamily="34" charset="0"/>
            <a:cs typeface="Arial" panose="020B0604020202020204" pitchFamily="34" charset="0"/>
          </a:endParaRPr>
        </a:p>
      </dsp:txBody>
      <dsp:txXfrm>
        <a:off x="6242047" y="2373313"/>
        <a:ext cx="1354829" cy="642648"/>
      </dsp:txXfrm>
    </dsp:sp>
    <dsp:sp modelId="{9012616E-A7F9-4944-AEB9-C1DDFA3DD9A7}">
      <dsp:nvSpPr>
        <dsp:cNvPr id="0" name=""/>
        <dsp:cNvSpPr/>
      </dsp:nvSpPr>
      <dsp:spPr>
        <a:xfrm>
          <a:off x="5172926" y="3635587"/>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Limpieza y esterilización.</a:t>
          </a:r>
          <a:endParaRPr lang="en-US" sz="1300" kern="1200">
            <a:latin typeface="Arial" panose="020B0604020202020204" pitchFamily="34" charset="0"/>
            <a:cs typeface="Arial" panose="020B0604020202020204" pitchFamily="34" charset="0"/>
          </a:endParaRPr>
        </a:p>
      </dsp:txBody>
      <dsp:txXfrm>
        <a:off x="5207692" y="3670353"/>
        <a:ext cx="1354829" cy="642648"/>
      </dsp:txXfrm>
    </dsp:sp>
    <dsp:sp modelId="{862ED1D1-0D1D-4B63-B5A9-C5BC8F930B48}">
      <dsp:nvSpPr>
        <dsp:cNvPr id="0" name=""/>
        <dsp:cNvSpPr/>
      </dsp:nvSpPr>
      <dsp:spPr>
        <a:xfrm>
          <a:off x="3513949" y="3635587"/>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Mantenimiento preventivo.</a:t>
          </a:r>
          <a:endParaRPr lang="en-US" sz="1300" kern="1200">
            <a:latin typeface="Arial" panose="020B0604020202020204" pitchFamily="34" charset="0"/>
            <a:cs typeface="Arial" panose="020B0604020202020204" pitchFamily="34" charset="0"/>
          </a:endParaRPr>
        </a:p>
      </dsp:txBody>
      <dsp:txXfrm>
        <a:off x="3548715" y="3670353"/>
        <a:ext cx="1354829" cy="642648"/>
      </dsp:txXfrm>
    </dsp:sp>
    <dsp:sp modelId="{AD956736-52F9-4AFD-87DC-2CC2993BD3CB}">
      <dsp:nvSpPr>
        <dsp:cNvPr id="0" name=""/>
        <dsp:cNvSpPr/>
      </dsp:nvSpPr>
      <dsp:spPr>
        <a:xfrm>
          <a:off x="2479594" y="2338547"/>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Fallas comunes.</a:t>
          </a:r>
          <a:endParaRPr lang="en-US" sz="1300" kern="1200">
            <a:latin typeface="Arial" panose="020B0604020202020204" pitchFamily="34" charset="0"/>
            <a:cs typeface="Arial" panose="020B0604020202020204" pitchFamily="34" charset="0"/>
          </a:endParaRPr>
        </a:p>
      </dsp:txBody>
      <dsp:txXfrm>
        <a:off x="2514360" y="2373313"/>
        <a:ext cx="1354829" cy="642648"/>
      </dsp:txXfrm>
    </dsp:sp>
    <dsp:sp modelId="{E8A9962C-EF9E-486F-AFB5-B978C01DBC73}">
      <dsp:nvSpPr>
        <dsp:cNvPr id="0" name=""/>
        <dsp:cNvSpPr/>
      </dsp:nvSpPr>
      <dsp:spPr>
        <a:xfrm>
          <a:off x="2848751" y="721164"/>
          <a:ext cx="1424361" cy="712180"/>
        </a:xfrm>
        <a:prstGeom prst="roundRect">
          <a:avLst/>
        </a:prstGeom>
        <a:solidFill>
          <a:srgbClr val="00B0F0"/>
        </a:solidFill>
        <a:ln w="12700" cap="flat" cmpd="sng" algn="ctr">
          <a:solidFill>
            <a:srgbClr val="00B0F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kern="1200" smtClean="0">
              <a:latin typeface="Arial" panose="020B0604020202020204" pitchFamily="34" charset="0"/>
              <a:cs typeface="Arial" panose="020B0604020202020204" pitchFamily="34" charset="0"/>
            </a:rPr>
            <a:t>Refacciones.</a:t>
          </a:r>
          <a:endParaRPr lang="en-US" sz="1300" kern="1200">
            <a:latin typeface="Arial" panose="020B0604020202020204" pitchFamily="34" charset="0"/>
            <a:cs typeface="Arial" panose="020B0604020202020204" pitchFamily="34" charset="0"/>
          </a:endParaRPr>
        </a:p>
      </dsp:txBody>
      <dsp:txXfrm>
        <a:off x="2883517" y="755930"/>
        <a:ext cx="1354829" cy="6426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C960E-C7A5-409E-9C89-E06E4FD4ACD6}">
      <dsp:nvSpPr>
        <dsp:cNvPr id="0" name=""/>
        <dsp:cNvSpPr/>
      </dsp:nvSpPr>
      <dsp:spPr>
        <a:xfrm>
          <a:off x="1717791" y="0"/>
          <a:ext cx="5502262" cy="2200905"/>
        </a:xfrm>
        <a:prstGeom prst="leftRightRibbon">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34FDB6-ABC4-49CE-BA89-4AFB9D3011E5}">
      <dsp:nvSpPr>
        <dsp:cNvPr id="0" name=""/>
        <dsp:cNvSpPr/>
      </dsp:nvSpPr>
      <dsp:spPr>
        <a:xfrm>
          <a:off x="2378063" y="385158"/>
          <a:ext cx="1815746" cy="107844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6896" rIns="0" bIns="60960" numCol="1" spcCol="1270" anchor="ctr" anchorCtr="0">
          <a:noAutofit/>
        </a:bodyPr>
        <a:lstStyle/>
        <a:p>
          <a:pPr lvl="0" algn="ctr" defTabSz="711200" rtl="0">
            <a:lnSpc>
              <a:spcPct val="90000"/>
            </a:lnSpc>
            <a:spcBef>
              <a:spcPct val="0"/>
            </a:spcBef>
            <a:spcAft>
              <a:spcPct val="35000"/>
            </a:spcAft>
          </a:pPr>
          <a:r>
            <a:rPr lang="es-MX" sz="1600" kern="1200" smtClean="0">
              <a:latin typeface="Arial" panose="020B0604020202020204" pitchFamily="34" charset="0"/>
              <a:cs typeface="Arial" panose="020B0604020202020204" pitchFamily="34" charset="0"/>
            </a:rPr>
            <a:t>Manual de procedimientos</a:t>
          </a:r>
          <a:endParaRPr lang="en-US" sz="1600" kern="1200">
            <a:latin typeface="Arial" panose="020B0604020202020204" pitchFamily="34" charset="0"/>
            <a:cs typeface="Arial" panose="020B0604020202020204" pitchFamily="34" charset="0"/>
          </a:endParaRPr>
        </a:p>
      </dsp:txBody>
      <dsp:txXfrm>
        <a:off x="2378063" y="385158"/>
        <a:ext cx="1815746" cy="1078443"/>
      </dsp:txXfrm>
    </dsp:sp>
    <dsp:sp modelId="{0F08546D-46DC-4612-8DD1-BB5500C9314A}">
      <dsp:nvSpPr>
        <dsp:cNvPr id="0" name=""/>
        <dsp:cNvSpPr/>
      </dsp:nvSpPr>
      <dsp:spPr>
        <a:xfrm>
          <a:off x="4468923" y="737303"/>
          <a:ext cx="2145882" cy="107844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6896" rIns="0" bIns="60960" numCol="1" spcCol="1270" anchor="ctr" anchorCtr="0">
          <a:noAutofit/>
        </a:bodyPr>
        <a:lstStyle/>
        <a:p>
          <a:pPr lvl="0" algn="ctr" defTabSz="711200" rtl="0">
            <a:lnSpc>
              <a:spcPct val="90000"/>
            </a:lnSpc>
            <a:spcBef>
              <a:spcPct val="0"/>
            </a:spcBef>
            <a:spcAft>
              <a:spcPct val="35000"/>
            </a:spcAft>
          </a:pPr>
          <a:r>
            <a:rPr lang="es-MX" sz="1600" kern="1200" dirty="0" smtClean="0">
              <a:latin typeface="Arial" panose="020B0604020202020204" pitchFamily="34" charset="0"/>
              <a:cs typeface="Arial" panose="020B0604020202020204" pitchFamily="34" charset="0"/>
            </a:rPr>
            <a:t>Manual de servicio de equipos médicos</a:t>
          </a:r>
          <a:endParaRPr lang="en-US" sz="1600" kern="1200" dirty="0">
            <a:latin typeface="Arial" panose="020B0604020202020204" pitchFamily="34" charset="0"/>
            <a:cs typeface="Arial" panose="020B0604020202020204" pitchFamily="34" charset="0"/>
          </a:endParaRPr>
        </a:p>
      </dsp:txBody>
      <dsp:txXfrm>
        <a:off x="4468923" y="737303"/>
        <a:ext cx="2145882" cy="107844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6480867"/>
            <a:ext cx="27539395" cy="13786732"/>
          </a:xfrm>
        </p:spPr>
        <p:txBody>
          <a:bodyPr anchor="b"/>
          <a:lstStyle>
            <a:lvl1pPr algn="ctr">
              <a:defRPr sz="21259"/>
            </a:lvl1pPr>
          </a:lstStyle>
          <a:p>
            <a:r>
              <a:rPr lang="en-US" smtClean="0"/>
              <a:t>Click to edit Master title style</a:t>
            </a:r>
            <a:endParaRPr lang="en-US" dirty="0"/>
          </a:p>
        </p:txBody>
      </p:sp>
      <p:sp>
        <p:nvSpPr>
          <p:cNvPr id="3" name="Subtitle 2"/>
          <p:cNvSpPr>
            <a:spLocks noGrp="1"/>
          </p:cNvSpPr>
          <p:nvPr>
            <p:ph type="subTitle" idx="1"/>
          </p:nvPr>
        </p:nvSpPr>
        <p:spPr>
          <a:xfrm>
            <a:off x="4049911" y="20799268"/>
            <a:ext cx="24299466" cy="9560876"/>
          </a:xfrm>
        </p:spPr>
        <p:txBody>
          <a:bodyPr/>
          <a:lstStyle>
            <a:lvl1pPr marL="0" indent="0" algn="ctr">
              <a:buNone/>
              <a:defRPr sz="8504"/>
            </a:lvl1pPr>
            <a:lvl2pPr marL="1619951" indent="0" algn="ctr">
              <a:buNone/>
              <a:defRPr sz="7086"/>
            </a:lvl2pPr>
            <a:lvl3pPr marL="3239902" indent="0" algn="ctr">
              <a:buNone/>
              <a:defRPr sz="6378"/>
            </a:lvl3pPr>
            <a:lvl4pPr marL="4859853" indent="0" algn="ctr">
              <a:buNone/>
              <a:defRPr sz="5669"/>
            </a:lvl4pPr>
            <a:lvl5pPr marL="6479804" indent="0" algn="ctr">
              <a:buNone/>
              <a:defRPr sz="5669"/>
            </a:lvl5pPr>
            <a:lvl6pPr marL="8099755" indent="0" algn="ctr">
              <a:buNone/>
              <a:defRPr sz="5669"/>
            </a:lvl6pPr>
            <a:lvl7pPr marL="9719706" indent="0" algn="ctr">
              <a:buNone/>
              <a:defRPr sz="5669"/>
            </a:lvl7pPr>
            <a:lvl8pPr marL="11339657" indent="0" algn="ctr">
              <a:buNone/>
              <a:defRPr sz="5669"/>
            </a:lvl8pPr>
            <a:lvl9pPr marL="12959608" indent="0" algn="ctr">
              <a:buNone/>
              <a:defRPr sz="5669"/>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54067D2-2C9A-4F97-BF69-0E45A3BEFE37}" type="datetimeFigureOut">
              <a:rPr lang="es-MX" smtClean="0"/>
              <a:t>19/05/2017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50144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4067D2-2C9A-4F97-BF69-0E45A3BEFE37}" type="datetimeFigureOut">
              <a:rPr lang="es-MX" smtClean="0"/>
              <a:t>19/05/2017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3953578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108343"/>
            <a:ext cx="6986096" cy="335593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27453" y="2108343"/>
            <a:ext cx="20553298" cy="335593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4067D2-2C9A-4F97-BF69-0E45A3BEFE37}" type="datetimeFigureOut">
              <a:rPr lang="es-MX" smtClean="0"/>
              <a:t>19/05/2017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788932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4067D2-2C9A-4F97-BF69-0E45A3BEFE37}" type="datetimeFigureOut">
              <a:rPr lang="es-MX" smtClean="0"/>
              <a:t>19/05/2017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818859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10578" y="9872559"/>
            <a:ext cx="27944386" cy="16472575"/>
          </a:xfrm>
        </p:spPr>
        <p:txBody>
          <a:bodyPr anchor="b"/>
          <a:lstStyle>
            <a:lvl1pPr>
              <a:defRPr sz="21259"/>
            </a:lvl1pPr>
          </a:lstStyle>
          <a:p>
            <a:r>
              <a:rPr lang="en-US" smtClean="0"/>
              <a:t>Click to edit Master title style</a:t>
            </a:r>
            <a:endParaRPr lang="en-US" dirty="0"/>
          </a:p>
        </p:txBody>
      </p:sp>
      <p:sp>
        <p:nvSpPr>
          <p:cNvPr id="3" name="Text Placeholder 2"/>
          <p:cNvSpPr>
            <a:spLocks noGrp="1"/>
          </p:cNvSpPr>
          <p:nvPr>
            <p:ph type="body" idx="1"/>
          </p:nvPr>
        </p:nvSpPr>
        <p:spPr>
          <a:xfrm>
            <a:off x="2210578" y="26500971"/>
            <a:ext cx="27944386" cy="8662538"/>
          </a:xfrm>
        </p:spPr>
        <p:txBody>
          <a:bodyPr/>
          <a:lstStyle>
            <a:lvl1pPr marL="0" indent="0">
              <a:buNone/>
              <a:defRPr sz="8504">
                <a:solidFill>
                  <a:schemeClr val="tx1"/>
                </a:solidFill>
              </a:defRPr>
            </a:lvl1pPr>
            <a:lvl2pPr marL="1619951" indent="0">
              <a:buNone/>
              <a:defRPr sz="7086">
                <a:solidFill>
                  <a:schemeClr val="tx1">
                    <a:tint val="75000"/>
                  </a:schemeClr>
                </a:solidFill>
              </a:defRPr>
            </a:lvl2pPr>
            <a:lvl3pPr marL="3239902" indent="0">
              <a:buNone/>
              <a:defRPr sz="6378">
                <a:solidFill>
                  <a:schemeClr val="tx1">
                    <a:tint val="75000"/>
                  </a:schemeClr>
                </a:solidFill>
              </a:defRPr>
            </a:lvl3pPr>
            <a:lvl4pPr marL="4859853" indent="0">
              <a:buNone/>
              <a:defRPr sz="5669">
                <a:solidFill>
                  <a:schemeClr val="tx1">
                    <a:tint val="75000"/>
                  </a:schemeClr>
                </a:solidFill>
              </a:defRPr>
            </a:lvl4pPr>
            <a:lvl5pPr marL="6479804" indent="0">
              <a:buNone/>
              <a:defRPr sz="5669">
                <a:solidFill>
                  <a:schemeClr val="tx1">
                    <a:tint val="75000"/>
                  </a:schemeClr>
                </a:solidFill>
              </a:defRPr>
            </a:lvl5pPr>
            <a:lvl6pPr marL="8099755" indent="0">
              <a:buNone/>
              <a:defRPr sz="5669">
                <a:solidFill>
                  <a:schemeClr val="tx1">
                    <a:tint val="75000"/>
                  </a:schemeClr>
                </a:solidFill>
              </a:defRPr>
            </a:lvl6pPr>
            <a:lvl7pPr marL="9719706" indent="0">
              <a:buNone/>
              <a:defRPr sz="5669">
                <a:solidFill>
                  <a:schemeClr val="tx1">
                    <a:tint val="75000"/>
                  </a:schemeClr>
                </a:solidFill>
              </a:defRPr>
            </a:lvl7pPr>
            <a:lvl8pPr marL="11339657" indent="0">
              <a:buNone/>
              <a:defRPr sz="5669">
                <a:solidFill>
                  <a:schemeClr val="tx1">
                    <a:tint val="75000"/>
                  </a:schemeClr>
                </a:solidFill>
              </a:defRPr>
            </a:lvl8pPr>
            <a:lvl9pPr marL="12959608" indent="0">
              <a:buNone/>
              <a:defRPr sz="566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4067D2-2C9A-4F97-BF69-0E45A3BEFE37}" type="datetimeFigureOut">
              <a:rPr lang="es-MX" smtClean="0"/>
              <a:t>19/05/2017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196366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27451" y="10541716"/>
            <a:ext cx="13769697" cy="251259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402140" y="10541716"/>
            <a:ext cx="13769697" cy="251259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4067D2-2C9A-4F97-BF69-0E45A3BEFE37}" type="datetimeFigureOut">
              <a:rPr lang="es-MX" smtClean="0"/>
              <a:t>19/05/2017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411264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108352"/>
            <a:ext cx="27944386" cy="765420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31675" y="9707549"/>
            <a:ext cx="13706415"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smtClean="0"/>
              <a:t>Click to edit Master text styles</a:t>
            </a:r>
          </a:p>
        </p:txBody>
      </p:sp>
      <p:sp>
        <p:nvSpPr>
          <p:cNvPr id="4" name="Content Placeholder 3"/>
          <p:cNvSpPr>
            <a:spLocks noGrp="1"/>
          </p:cNvSpPr>
          <p:nvPr>
            <p:ph sz="half" idx="2"/>
          </p:nvPr>
        </p:nvSpPr>
        <p:spPr>
          <a:xfrm>
            <a:off x="2231675" y="14465069"/>
            <a:ext cx="13706415" cy="2127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402142" y="9707549"/>
            <a:ext cx="13773917" cy="4757520"/>
          </a:xfrm>
        </p:spPr>
        <p:txBody>
          <a:bodyPr anchor="b"/>
          <a:lstStyle>
            <a:lvl1pPr marL="0" indent="0">
              <a:buNone/>
              <a:defRPr sz="8504" b="1"/>
            </a:lvl1pPr>
            <a:lvl2pPr marL="1619951" indent="0">
              <a:buNone/>
              <a:defRPr sz="7086" b="1"/>
            </a:lvl2pPr>
            <a:lvl3pPr marL="3239902" indent="0">
              <a:buNone/>
              <a:defRPr sz="6378" b="1"/>
            </a:lvl3pPr>
            <a:lvl4pPr marL="4859853" indent="0">
              <a:buNone/>
              <a:defRPr sz="5669" b="1"/>
            </a:lvl4pPr>
            <a:lvl5pPr marL="6479804" indent="0">
              <a:buNone/>
              <a:defRPr sz="5669" b="1"/>
            </a:lvl5pPr>
            <a:lvl6pPr marL="8099755" indent="0">
              <a:buNone/>
              <a:defRPr sz="5669" b="1"/>
            </a:lvl6pPr>
            <a:lvl7pPr marL="9719706" indent="0">
              <a:buNone/>
              <a:defRPr sz="5669" b="1"/>
            </a:lvl7pPr>
            <a:lvl8pPr marL="11339657" indent="0">
              <a:buNone/>
              <a:defRPr sz="5669" b="1"/>
            </a:lvl8pPr>
            <a:lvl9pPr marL="12959608" indent="0">
              <a:buNone/>
              <a:defRPr sz="5669" b="1"/>
            </a:lvl9pPr>
          </a:lstStyle>
          <a:p>
            <a:pPr lvl="0"/>
            <a:r>
              <a:rPr lang="en-US" smtClean="0"/>
              <a:t>Click to edit Master text styles</a:t>
            </a:r>
          </a:p>
        </p:txBody>
      </p:sp>
      <p:sp>
        <p:nvSpPr>
          <p:cNvPr id="6" name="Content Placeholder 5"/>
          <p:cNvSpPr>
            <a:spLocks noGrp="1"/>
          </p:cNvSpPr>
          <p:nvPr>
            <p:ph sz="quarter" idx="4"/>
          </p:nvPr>
        </p:nvSpPr>
        <p:spPr>
          <a:xfrm>
            <a:off x="16402142" y="14465069"/>
            <a:ext cx="13773917" cy="2127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4067D2-2C9A-4F97-BF69-0E45A3BEFE37}" type="datetimeFigureOut">
              <a:rPr lang="es-MX" smtClean="0"/>
              <a:t>19/05/2017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639018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54067D2-2C9A-4F97-BF69-0E45A3BEFE37}" type="datetimeFigureOut">
              <a:rPr lang="es-MX" smtClean="0"/>
              <a:t>19/05/2017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2139004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4067D2-2C9A-4F97-BF69-0E45A3BEFE37}" type="datetimeFigureOut">
              <a:rPr lang="es-MX" smtClean="0"/>
              <a:t>19/05/2017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2627358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en-US" smtClean="0"/>
              <a:t>Click to edit Master title style</a:t>
            </a:r>
            <a:endParaRPr lang="en-US" dirty="0"/>
          </a:p>
        </p:txBody>
      </p:sp>
      <p:sp>
        <p:nvSpPr>
          <p:cNvPr id="3" name="Content Placeholder 2"/>
          <p:cNvSpPr>
            <a:spLocks noGrp="1"/>
          </p:cNvSpPr>
          <p:nvPr>
            <p:ph idx="1"/>
          </p:nvPr>
        </p:nvSpPr>
        <p:spPr>
          <a:xfrm>
            <a:off x="13773917" y="5701703"/>
            <a:ext cx="16402140" cy="28141800"/>
          </a:xfrm>
        </p:spPr>
        <p:txBody>
          <a:bodyPr/>
          <a:lstStyle>
            <a:lvl1pPr>
              <a:defRPr sz="11338"/>
            </a:lvl1pPr>
            <a:lvl2pPr>
              <a:defRPr sz="9921"/>
            </a:lvl2pPr>
            <a:lvl3pPr>
              <a:defRPr sz="8504"/>
            </a:lvl3pPr>
            <a:lvl4pPr>
              <a:defRPr sz="7086"/>
            </a:lvl4pPr>
            <a:lvl5pPr>
              <a:defRPr sz="7086"/>
            </a:lvl5pPr>
            <a:lvl6pPr>
              <a:defRPr sz="7086"/>
            </a:lvl6pPr>
            <a:lvl7pPr>
              <a:defRPr sz="7086"/>
            </a:lvl7pPr>
            <a:lvl8pPr>
              <a:defRPr sz="7086"/>
            </a:lvl8pPr>
            <a:lvl9pPr>
              <a:defRPr sz="708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067D2-2C9A-4F97-BF69-0E45A3BEFE37}" type="datetimeFigureOut">
              <a:rPr lang="es-MX" smtClean="0"/>
              <a:t>19/05/2017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429592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640012"/>
            <a:ext cx="10449614" cy="9240044"/>
          </a:xfrm>
        </p:spPr>
        <p:txBody>
          <a:bodyPr anchor="b"/>
          <a:lstStyle>
            <a:lvl1pPr>
              <a:defRPr sz="11338"/>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73917" y="5701703"/>
            <a:ext cx="16402140" cy="28141800"/>
          </a:xfrm>
        </p:spPr>
        <p:txBody>
          <a:bodyPr anchor="t"/>
          <a:lstStyle>
            <a:lvl1pPr marL="0" indent="0">
              <a:buNone/>
              <a:defRPr sz="11338"/>
            </a:lvl1pPr>
            <a:lvl2pPr marL="1619951" indent="0">
              <a:buNone/>
              <a:defRPr sz="9921"/>
            </a:lvl2pPr>
            <a:lvl3pPr marL="3239902" indent="0">
              <a:buNone/>
              <a:defRPr sz="8504"/>
            </a:lvl3pPr>
            <a:lvl4pPr marL="4859853" indent="0">
              <a:buNone/>
              <a:defRPr sz="7086"/>
            </a:lvl4pPr>
            <a:lvl5pPr marL="6479804" indent="0">
              <a:buNone/>
              <a:defRPr sz="7086"/>
            </a:lvl5pPr>
            <a:lvl6pPr marL="8099755" indent="0">
              <a:buNone/>
              <a:defRPr sz="7086"/>
            </a:lvl6pPr>
            <a:lvl7pPr marL="9719706" indent="0">
              <a:buNone/>
              <a:defRPr sz="7086"/>
            </a:lvl7pPr>
            <a:lvl8pPr marL="11339657" indent="0">
              <a:buNone/>
              <a:defRPr sz="7086"/>
            </a:lvl8pPr>
            <a:lvl9pPr marL="12959608" indent="0">
              <a:buNone/>
              <a:defRPr sz="7086"/>
            </a:lvl9pPr>
          </a:lstStyle>
          <a:p>
            <a:r>
              <a:rPr lang="en-US" smtClean="0"/>
              <a:t>Click icon to add picture</a:t>
            </a:r>
            <a:endParaRPr lang="en-US" dirty="0"/>
          </a:p>
        </p:txBody>
      </p:sp>
      <p:sp>
        <p:nvSpPr>
          <p:cNvPr id="4" name="Text Placeholder 3"/>
          <p:cNvSpPr>
            <a:spLocks noGrp="1"/>
          </p:cNvSpPr>
          <p:nvPr>
            <p:ph type="body" sz="half" idx="2"/>
          </p:nvPr>
        </p:nvSpPr>
        <p:spPr>
          <a:xfrm>
            <a:off x="2231671" y="11880056"/>
            <a:ext cx="10449614" cy="22009274"/>
          </a:xfrm>
        </p:spPr>
        <p:txBody>
          <a:bodyPr/>
          <a:lstStyle>
            <a:lvl1pPr marL="0" indent="0">
              <a:buNone/>
              <a:defRPr sz="5669"/>
            </a:lvl1pPr>
            <a:lvl2pPr marL="1619951" indent="0">
              <a:buNone/>
              <a:defRPr sz="4960"/>
            </a:lvl2pPr>
            <a:lvl3pPr marL="3239902" indent="0">
              <a:buNone/>
              <a:defRPr sz="4252"/>
            </a:lvl3pPr>
            <a:lvl4pPr marL="4859853" indent="0">
              <a:buNone/>
              <a:defRPr sz="3543"/>
            </a:lvl4pPr>
            <a:lvl5pPr marL="6479804" indent="0">
              <a:buNone/>
              <a:defRPr sz="3543"/>
            </a:lvl5pPr>
            <a:lvl6pPr marL="8099755" indent="0">
              <a:buNone/>
              <a:defRPr sz="3543"/>
            </a:lvl6pPr>
            <a:lvl7pPr marL="9719706" indent="0">
              <a:buNone/>
              <a:defRPr sz="3543"/>
            </a:lvl7pPr>
            <a:lvl8pPr marL="11339657" indent="0">
              <a:buNone/>
              <a:defRPr sz="3543"/>
            </a:lvl8pPr>
            <a:lvl9pPr marL="12959608" indent="0">
              <a:buNone/>
              <a:defRPr sz="354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067D2-2C9A-4F97-BF69-0E45A3BEFE37}" type="datetimeFigureOut">
              <a:rPr lang="es-MX" smtClean="0"/>
              <a:t>19/05/2017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97C8B6E-7286-4761-9C49-26F36F0EBC6F}" type="slidenum">
              <a:rPr lang="es-MX" smtClean="0"/>
              <a:t>‹#›</a:t>
            </a:fld>
            <a:endParaRPr lang="es-MX"/>
          </a:p>
        </p:txBody>
      </p:sp>
    </p:spTree>
    <p:extLst>
      <p:ext uri="{BB962C8B-B14F-4D97-AF65-F5344CB8AC3E}">
        <p14:creationId xmlns:p14="http://schemas.microsoft.com/office/powerpoint/2010/main" val="1799961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108352"/>
            <a:ext cx="27944386" cy="765420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27451" y="10541716"/>
            <a:ext cx="27944386" cy="251259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227451" y="36703516"/>
            <a:ext cx="7289840" cy="2108343"/>
          </a:xfrm>
          <a:prstGeom prst="rect">
            <a:avLst/>
          </a:prstGeom>
        </p:spPr>
        <p:txBody>
          <a:bodyPr vert="horz" lIns="91440" tIns="45720" rIns="91440" bIns="45720" rtlCol="0" anchor="ctr"/>
          <a:lstStyle>
            <a:lvl1pPr algn="l">
              <a:defRPr sz="4252">
                <a:solidFill>
                  <a:schemeClr val="tx1">
                    <a:tint val="75000"/>
                  </a:schemeClr>
                </a:solidFill>
              </a:defRPr>
            </a:lvl1pPr>
          </a:lstStyle>
          <a:p>
            <a:fld id="{154067D2-2C9A-4F97-BF69-0E45A3BEFE37}" type="datetimeFigureOut">
              <a:rPr lang="es-MX" smtClean="0"/>
              <a:t>19/05/2017</a:t>
            </a:fld>
            <a:endParaRPr lang="es-MX"/>
          </a:p>
        </p:txBody>
      </p:sp>
      <p:sp>
        <p:nvSpPr>
          <p:cNvPr id="5" name="Footer Placeholder 4"/>
          <p:cNvSpPr>
            <a:spLocks noGrp="1"/>
          </p:cNvSpPr>
          <p:nvPr>
            <p:ph type="ftr" sz="quarter" idx="3"/>
          </p:nvPr>
        </p:nvSpPr>
        <p:spPr>
          <a:xfrm>
            <a:off x="10732264" y="36703516"/>
            <a:ext cx="10934760" cy="2108343"/>
          </a:xfrm>
          <a:prstGeom prst="rect">
            <a:avLst/>
          </a:prstGeom>
        </p:spPr>
        <p:txBody>
          <a:bodyPr vert="horz" lIns="91440" tIns="45720" rIns="91440" bIns="45720" rtlCol="0" anchor="ctr"/>
          <a:lstStyle>
            <a:lvl1pPr algn="ctr">
              <a:defRPr sz="4252">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22881997" y="36703516"/>
            <a:ext cx="7289840" cy="2108343"/>
          </a:xfrm>
          <a:prstGeom prst="rect">
            <a:avLst/>
          </a:prstGeom>
        </p:spPr>
        <p:txBody>
          <a:bodyPr vert="horz" lIns="91440" tIns="45720" rIns="91440" bIns="45720" rtlCol="0" anchor="ctr"/>
          <a:lstStyle>
            <a:lvl1pPr algn="r">
              <a:defRPr sz="4252">
                <a:solidFill>
                  <a:schemeClr val="tx1">
                    <a:tint val="75000"/>
                  </a:schemeClr>
                </a:solidFill>
              </a:defRPr>
            </a:lvl1pPr>
          </a:lstStyle>
          <a:p>
            <a:fld id="{B97C8B6E-7286-4761-9C49-26F36F0EBC6F}" type="slidenum">
              <a:rPr lang="es-MX" smtClean="0"/>
              <a:t>‹#›</a:t>
            </a:fld>
            <a:endParaRPr lang="es-MX"/>
          </a:p>
        </p:txBody>
      </p:sp>
    </p:spTree>
    <p:extLst>
      <p:ext uri="{BB962C8B-B14F-4D97-AF65-F5344CB8AC3E}">
        <p14:creationId xmlns:p14="http://schemas.microsoft.com/office/powerpoint/2010/main" val="30223382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3239902"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09976" indent="-809976" algn="l" defTabSz="3239902" rtl="0" eaLnBrk="1" latinLnBrk="0" hangingPunct="1">
        <a:lnSpc>
          <a:spcPct val="90000"/>
        </a:lnSpc>
        <a:spcBef>
          <a:spcPts val="3543"/>
        </a:spcBef>
        <a:buFont typeface="Arial" panose="020B0604020202020204" pitchFamily="34" charset="0"/>
        <a:buChar char="•"/>
        <a:defRPr sz="9921" kern="1200">
          <a:solidFill>
            <a:schemeClr val="tx1"/>
          </a:solidFill>
          <a:latin typeface="+mn-lt"/>
          <a:ea typeface="+mn-ea"/>
          <a:cs typeface="+mn-cs"/>
        </a:defRPr>
      </a:lvl1pPr>
      <a:lvl2pPr marL="2429927" indent="-809976" algn="l" defTabSz="3239902" rtl="0" eaLnBrk="1" latinLnBrk="0" hangingPunct="1">
        <a:lnSpc>
          <a:spcPct val="90000"/>
        </a:lnSpc>
        <a:spcBef>
          <a:spcPts val="1772"/>
        </a:spcBef>
        <a:buFont typeface="Arial" panose="020B0604020202020204" pitchFamily="34" charset="0"/>
        <a:buChar char="•"/>
        <a:defRPr sz="8504" kern="1200">
          <a:solidFill>
            <a:schemeClr val="tx1"/>
          </a:solidFill>
          <a:latin typeface="+mn-lt"/>
          <a:ea typeface="+mn-ea"/>
          <a:cs typeface="+mn-cs"/>
        </a:defRPr>
      </a:lvl2pPr>
      <a:lvl3pPr marL="4049878" indent="-809976" algn="l" defTabSz="3239902" rtl="0" eaLnBrk="1" latinLnBrk="0" hangingPunct="1">
        <a:lnSpc>
          <a:spcPct val="90000"/>
        </a:lnSpc>
        <a:spcBef>
          <a:spcPts val="1772"/>
        </a:spcBef>
        <a:buFont typeface="Arial" panose="020B0604020202020204" pitchFamily="34" charset="0"/>
        <a:buChar char="•"/>
        <a:defRPr sz="7086" kern="1200">
          <a:solidFill>
            <a:schemeClr val="tx1"/>
          </a:solidFill>
          <a:latin typeface="+mn-lt"/>
          <a:ea typeface="+mn-ea"/>
          <a:cs typeface="+mn-cs"/>
        </a:defRPr>
      </a:lvl3pPr>
      <a:lvl4pPr marL="5669829"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4pPr>
      <a:lvl5pPr marL="7289780"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5pPr>
      <a:lvl6pPr marL="8909731"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6pPr>
      <a:lvl7pPr marL="10529682"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7pPr>
      <a:lvl8pPr marL="12149633"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8pPr>
      <a:lvl9pPr marL="13769584" indent="-809976" algn="l" defTabSz="3239902" rtl="0" eaLnBrk="1" latinLnBrk="0" hangingPunct="1">
        <a:lnSpc>
          <a:spcPct val="90000"/>
        </a:lnSpc>
        <a:spcBef>
          <a:spcPts val="1772"/>
        </a:spcBef>
        <a:buFont typeface="Arial" panose="020B0604020202020204" pitchFamily="34" charset="0"/>
        <a:buChar char="•"/>
        <a:defRPr sz="6378" kern="1200">
          <a:solidFill>
            <a:schemeClr val="tx1"/>
          </a:solidFill>
          <a:latin typeface="+mn-lt"/>
          <a:ea typeface="+mn-ea"/>
          <a:cs typeface="+mn-cs"/>
        </a:defRPr>
      </a:lvl9pPr>
    </p:bodyStyle>
    <p:otherStyle>
      <a:defPPr>
        <a:defRPr lang="en-US"/>
      </a:defPPr>
      <a:lvl1pPr marL="0" algn="l" defTabSz="3239902" rtl="0" eaLnBrk="1" latinLnBrk="0" hangingPunct="1">
        <a:defRPr sz="6378" kern="1200">
          <a:solidFill>
            <a:schemeClr val="tx1"/>
          </a:solidFill>
          <a:latin typeface="+mn-lt"/>
          <a:ea typeface="+mn-ea"/>
          <a:cs typeface="+mn-cs"/>
        </a:defRPr>
      </a:lvl1pPr>
      <a:lvl2pPr marL="1619951" algn="l" defTabSz="3239902" rtl="0" eaLnBrk="1" latinLnBrk="0" hangingPunct="1">
        <a:defRPr sz="6378" kern="1200">
          <a:solidFill>
            <a:schemeClr val="tx1"/>
          </a:solidFill>
          <a:latin typeface="+mn-lt"/>
          <a:ea typeface="+mn-ea"/>
          <a:cs typeface="+mn-cs"/>
        </a:defRPr>
      </a:lvl2pPr>
      <a:lvl3pPr marL="3239902" algn="l" defTabSz="3239902" rtl="0" eaLnBrk="1" latinLnBrk="0" hangingPunct="1">
        <a:defRPr sz="6378" kern="1200">
          <a:solidFill>
            <a:schemeClr val="tx1"/>
          </a:solidFill>
          <a:latin typeface="+mn-lt"/>
          <a:ea typeface="+mn-ea"/>
          <a:cs typeface="+mn-cs"/>
        </a:defRPr>
      </a:lvl3pPr>
      <a:lvl4pPr marL="4859853" algn="l" defTabSz="3239902" rtl="0" eaLnBrk="1" latinLnBrk="0" hangingPunct="1">
        <a:defRPr sz="6378" kern="1200">
          <a:solidFill>
            <a:schemeClr val="tx1"/>
          </a:solidFill>
          <a:latin typeface="+mn-lt"/>
          <a:ea typeface="+mn-ea"/>
          <a:cs typeface="+mn-cs"/>
        </a:defRPr>
      </a:lvl4pPr>
      <a:lvl5pPr marL="6479804" algn="l" defTabSz="3239902" rtl="0" eaLnBrk="1" latinLnBrk="0" hangingPunct="1">
        <a:defRPr sz="6378" kern="1200">
          <a:solidFill>
            <a:schemeClr val="tx1"/>
          </a:solidFill>
          <a:latin typeface="+mn-lt"/>
          <a:ea typeface="+mn-ea"/>
          <a:cs typeface="+mn-cs"/>
        </a:defRPr>
      </a:lvl5pPr>
      <a:lvl6pPr marL="8099755" algn="l" defTabSz="3239902" rtl="0" eaLnBrk="1" latinLnBrk="0" hangingPunct="1">
        <a:defRPr sz="6378" kern="1200">
          <a:solidFill>
            <a:schemeClr val="tx1"/>
          </a:solidFill>
          <a:latin typeface="+mn-lt"/>
          <a:ea typeface="+mn-ea"/>
          <a:cs typeface="+mn-cs"/>
        </a:defRPr>
      </a:lvl6pPr>
      <a:lvl7pPr marL="9719706" algn="l" defTabSz="3239902" rtl="0" eaLnBrk="1" latinLnBrk="0" hangingPunct="1">
        <a:defRPr sz="6378" kern="1200">
          <a:solidFill>
            <a:schemeClr val="tx1"/>
          </a:solidFill>
          <a:latin typeface="+mn-lt"/>
          <a:ea typeface="+mn-ea"/>
          <a:cs typeface="+mn-cs"/>
        </a:defRPr>
      </a:lvl7pPr>
      <a:lvl8pPr marL="11339657" algn="l" defTabSz="3239902" rtl="0" eaLnBrk="1" latinLnBrk="0" hangingPunct="1">
        <a:defRPr sz="6378" kern="1200">
          <a:solidFill>
            <a:schemeClr val="tx1"/>
          </a:solidFill>
          <a:latin typeface="+mn-lt"/>
          <a:ea typeface="+mn-ea"/>
          <a:cs typeface="+mn-cs"/>
        </a:defRPr>
      </a:lvl8pPr>
      <a:lvl9pPr marL="12959608" algn="l" defTabSz="3239902" rtl="0" eaLnBrk="1" latinLnBrk="0" hangingPunct="1">
        <a:defRPr sz="6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diagramData" Target="../diagrams/data2.xml"/><Relationship Id="rId18" Type="http://schemas.openxmlformats.org/officeDocument/2006/relationships/diagramData" Target="../diagrams/data3.xml"/><Relationship Id="rId26" Type="http://schemas.openxmlformats.org/officeDocument/2006/relationships/diagramColors" Target="../diagrams/colors4.xml"/><Relationship Id="rId39" Type="http://schemas.openxmlformats.org/officeDocument/2006/relationships/image" Target="../media/image18.png"/><Relationship Id="rId21" Type="http://schemas.openxmlformats.org/officeDocument/2006/relationships/diagramColors" Target="../diagrams/colors3.xml"/><Relationship Id="rId34" Type="http://schemas.openxmlformats.org/officeDocument/2006/relationships/diagramData" Target="../diagrams/data6.xml"/><Relationship Id="rId7" Type="http://schemas.microsoft.com/office/2007/relationships/diagramDrawing" Target="../diagrams/drawing1.xml"/><Relationship Id="rId12" Type="http://schemas.openxmlformats.org/officeDocument/2006/relationships/image" Target="../media/image6.jpeg"/><Relationship Id="rId17" Type="http://schemas.microsoft.com/office/2007/relationships/diagramDrawing" Target="../diagrams/drawing2.xml"/><Relationship Id="rId25" Type="http://schemas.openxmlformats.org/officeDocument/2006/relationships/diagramQuickStyle" Target="../diagrams/quickStyle4.xml"/><Relationship Id="rId33" Type="http://schemas.microsoft.com/office/2007/relationships/diagramDrawing" Target="../diagrams/drawing5.xml"/><Relationship Id="rId38" Type="http://schemas.microsoft.com/office/2007/relationships/diagramDrawing" Target="../diagrams/drawing6.xml"/><Relationship Id="rId2" Type="http://schemas.openxmlformats.org/officeDocument/2006/relationships/image" Target="../media/image1.png"/><Relationship Id="rId16" Type="http://schemas.openxmlformats.org/officeDocument/2006/relationships/diagramColors" Target="../diagrams/colors2.xml"/><Relationship Id="rId20" Type="http://schemas.openxmlformats.org/officeDocument/2006/relationships/diagramQuickStyle" Target="../diagrams/quickStyle3.xml"/><Relationship Id="rId29" Type="http://schemas.openxmlformats.org/officeDocument/2006/relationships/diagramData" Target="../diagrams/data5.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5.png"/><Relationship Id="rId24" Type="http://schemas.openxmlformats.org/officeDocument/2006/relationships/diagramLayout" Target="../diagrams/layout4.xml"/><Relationship Id="rId32" Type="http://schemas.openxmlformats.org/officeDocument/2006/relationships/diagramColors" Target="../diagrams/colors5.xml"/><Relationship Id="rId37" Type="http://schemas.openxmlformats.org/officeDocument/2006/relationships/diagramColors" Target="../diagrams/colors6.xml"/><Relationship Id="rId5" Type="http://schemas.openxmlformats.org/officeDocument/2006/relationships/diagramQuickStyle" Target="../diagrams/quickStyle1.xml"/><Relationship Id="rId15" Type="http://schemas.openxmlformats.org/officeDocument/2006/relationships/diagramQuickStyle" Target="../diagrams/quickStyle2.xml"/><Relationship Id="rId23" Type="http://schemas.openxmlformats.org/officeDocument/2006/relationships/diagramData" Target="../diagrams/data4.xml"/><Relationship Id="rId28" Type="http://schemas.openxmlformats.org/officeDocument/2006/relationships/image" Target="../media/image17.png"/><Relationship Id="rId36" Type="http://schemas.openxmlformats.org/officeDocument/2006/relationships/diagramQuickStyle" Target="../diagrams/quickStyle6.xml"/><Relationship Id="rId10" Type="http://schemas.openxmlformats.org/officeDocument/2006/relationships/image" Target="../media/image4.png"/><Relationship Id="rId19" Type="http://schemas.openxmlformats.org/officeDocument/2006/relationships/diagramLayout" Target="../diagrams/layout3.xml"/><Relationship Id="rId31" Type="http://schemas.openxmlformats.org/officeDocument/2006/relationships/diagramQuickStyle" Target="../diagrams/quickStyle5.xml"/><Relationship Id="rId4" Type="http://schemas.openxmlformats.org/officeDocument/2006/relationships/diagramLayout" Target="../diagrams/layout1.xml"/><Relationship Id="rId9" Type="http://schemas.openxmlformats.org/officeDocument/2006/relationships/image" Target="../media/image3.png"/><Relationship Id="rId14" Type="http://schemas.openxmlformats.org/officeDocument/2006/relationships/diagramLayout" Target="../diagrams/layout2.xml"/><Relationship Id="rId22" Type="http://schemas.microsoft.com/office/2007/relationships/diagramDrawing" Target="../diagrams/drawing3.xml"/><Relationship Id="rId27" Type="http://schemas.microsoft.com/office/2007/relationships/diagramDrawing" Target="../diagrams/drawing4.xml"/><Relationship Id="rId30" Type="http://schemas.openxmlformats.org/officeDocument/2006/relationships/diagramLayout" Target="../diagrams/layout5.xml"/><Relationship Id="rId35" Type="http://schemas.openxmlformats.org/officeDocument/2006/relationships/diagramLayout" Target="../diagrams/layout6.xml"/><Relationship Id="rId8" Type="http://schemas.openxmlformats.org/officeDocument/2006/relationships/image" Target="../media/image2.png"/><Relationship Id="rId3"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p:cNvSpPr/>
          <p:nvPr/>
        </p:nvSpPr>
        <p:spPr>
          <a:xfrm>
            <a:off x="0" y="-62129"/>
            <a:ext cx="32399288" cy="5921873"/>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813" tIns="37406" rIns="74813" bIns="37406" numCol="1" spcCol="0" rtlCol="0" fromWordArt="0" anchor="ctr" anchorCtr="0" forceAA="0" compatLnSpc="1">
            <a:prstTxWarp prst="textNoShape">
              <a:avLst/>
            </a:prstTxWarp>
            <a:noAutofit/>
          </a:bodyPr>
          <a:lstStyle/>
          <a:p>
            <a:pPr algn="ctr"/>
            <a:endParaRPr lang="es-MX" sz="5566">
              <a:solidFill>
                <a:schemeClr val="bg1"/>
              </a:solidFill>
            </a:endParaRPr>
          </a:p>
        </p:txBody>
      </p:sp>
      <p:sp>
        <p:nvSpPr>
          <p:cNvPr id="2" name="Title 1"/>
          <p:cNvSpPr>
            <a:spLocks noGrp="1"/>
          </p:cNvSpPr>
          <p:nvPr>
            <p:ph type="ctrTitle"/>
          </p:nvPr>
        </p:nvSpPr>
        <p:spPr>
          <a:xfrm>
            <a:off x="4254858" y="4226754"/>
            <a:ext cx="24575974" cy="2828167"/>
          </a:xfrm>
        </p:spPr>
        <p:txBody>
          <a:bodyPr>
            <a:noAutofit/>
          </a:bodyPr>
          <a:lstStyle/>
          <a:p>
            <a:r>
              <a:rPr lang="es-MX" sz="8500" b="1" dirty="0">
                <a:solidFill>
                  <a:schemeClr val="bg1"/>
                </a:solidFill>
                <a:latin typeface="Arial" charset="0"/>
              </a:rPr>
              <a:t>Desarrollo de un manual de procedimientos y un manual de servicio de equipos médicos mínimos requeridos en áreas críticas para el Departamento de Ingeniería Biomédica de los Hospitales del Servicio Estatal de Salud</a:t>
            </a:r>
            <a:r>
              <a:rPr lang="en-US" sz="8500" b="1" dirty="0">
                <a:solidFill>
                  <a:schemeClr val="bg1"/>
                </a:solidFill>
                <a:latin typeface="Arial" charset="0"/>
              </a:rPr>
              <a:t/>
            </a:r>
            <a:br>
              <a:rPr lang="en-US" sz="8500" b="1" dirty="0">
                <a:solidFill>
                  <a:schemeClr val="bg1"/>
                </a:solidFill>
                <a:latin typeface="Arial" charset="0"/>
              </a:rPr>
            </a:br>
            <a:endParaRPr lang="es-MX" sz="8500" dirty="0">
              <a:solidFill>
                <a:schemeClr val="bg1"/>
              </a:solidFill>
            </a:endParaRPr>
          </a:p>
        </p:txBody>
      </p:sp>
      <p:sp>
        <p:nvSpPr>
          <p:cNvPr id="3" name="Subtitle 2"/>
          <p:cNvSpPr>
            <a:spLocks noGrp="1"/>
          </p:cNvSpPr>
          <p:nvPr>
            <p:ph type="subTitle" idx="1"/>
          </p:nvPr>
        </p:nvSpPr>
        <p:spPr>
          <a:xfrm>
            <a:off x="3574923" y="6153785"/>
            <a:ext cx="25604548" cy="1363724"/>
          </a:xfrm>
        </p:spPr>
        <p:txBody>
          <a:bodyPr>
            <a:noAutofit/>
          </a:bodyPr>
          <a:lstStyle/>
          <a:p>
            <a:r>
              <a:rPr lang="en-GB" sz="5600" dirty="0">
                <a:latin typeface="Arial" charset="0"/>
              </a:rPr>
              <a:t>Chan Cristina, Salgado Jesús Alonso, Portillo Ana Luz, Carmona Pablo Eduardo </a:t>
            </a:r>
            <a:r>
              <a:rPr lang="es-MX" sz="5600" dirty="0">
                <a:latin typeface="Arial" charset="0"/>
              </a:rPr>
              <a:t>Programa de Ingeniería Biomédica, Departamento de Ingeniería Eléctrica y Computación, Universidad Autónoma de Ciudad Juárez</a:t>
            </a:r>
          </a:p>
          <a:p>
            <a:endParaRPr lang="es-MX" sz="5600" dirty="0"/>
          </a:p>
        </p:txBody>
      </p:sp>
      <p:pic>
        <p:nvPicPr>
          <p:cNvPr id="4" name="Picture 2" descr="http://1.bp.blogspot.com/-irhTMoz0UdQ/VXNH4-kvt-I/AAAAAAAAABY/kM9121STEWQ/s1600/biomedica-3331.png"/>
          <p:cNvPicPr>
            <a:picLocks noChangeAspect="1" noChangeArrowheads="1"/>
          </p:cNvPicPr>
          <p:nvPr/>
        </p:nvPicPr>
        <p:blipFill rotWithShape="1">
          <a:blip r:embed="rId2">
            <a:extLst>
              <a:ext uri="{28A0092B-C50C-407E-A947-70E740481C1C}">
                <a14:useLocalDpi xmlns:a14="http://schemas.microsoft.com/office/drawing/2010/main" val="0"/>
              </a:ext>
            </a:extLst>
          </a:blip>
          <a:srcRect t="12384" b="26187"/>
          <a:stretch/>
        </p:blipFill>
        <p:spPr bwMode="auto">
          <a:xfrm>
            <a:off x="28485101" y="626988"/>
            <a:ext cx="3472099" cy="21328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16757" y="18265074"/>
            <a:ext cx="10134000" cy="9325630"/>
          </a:xfrm>
          <a:prstGeom prst="rect">
            <a:avLst/>
          </a:prstGeom>
          <a:noFill/>
        </p:spPr>
        <p:txBody>
          <a:bodyPr wrap="square" rtlCol="0">
            <a:spAutoFit/>
          </a:bodyPr>
          <a:lstStyle/>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En México en el año 2003, surgió la Dirección General de Evaluación del Desempeño (DGED) como una reestructuración orgánica de la Secretaría de Salud (SS). El objetivo principal de la DGED es evaluar el desempeño de los sistemas nacionales y estatales de salud, a partir del Artículo 19 de la Ley Orgánica de la Administración Pública Federal [3]. Además,  la DGED cuenta con un organismo conocido como  la Unidad de Evaluación de Desempeño (UED) a nivel estatal, el cual verifica </a:t>
            </a:r>
            <a:r>
              <a:rPr lang="es-MX" sz="2400" dirty="0" smtClean="0">
                <a:latin typeface="Arial" panose="020B0604020202020204" pitchFamily="34" charset="0"/>
                <a:cs typeface="Arial" panose="020B0604020202020204" pitchFamily="34" charset="0"/>
              </a:rPr>
              <a:t>el cumplimiento </a:t>
            </a:r>
            <a:r>
              <a:rPr lang="es-MX" sz="2400" dirty="0" smtClean="0">
                <a:latin typeface="Arial" panose="020B0604020202020204" pitchFamily="34" charset="0"/>
                <a:cs typeface="Arial" panose="020B0604020202020204" pitchFamily="34" charset="0"/>
              </a:rPr>
              <a:t>de manuales administrativos</a:t>
            </a:r>
            <a:r>
              <a:rPr lang="es-MX" sz="2400" dirty="0" smtClean="0">
                <a:latin typeface="Arial" panose="020B0604020202020204" pitchFamily="34" charset="0"/>
                <a:cs typeface="Arial" panose="020B0604020202020204" pitchFamily="34" charset="0"/>
              </a:rPr>
              <a:t> y</a:t>
            </a:r>
            <a:r>
              <a:rPr lang="es-MX" sz="2400" dirty="0" smtClean="0">
                <a:latin typeface="Arial" panose="020B0604020202020204" pitchFamily="34" charset="0"/>
                <a:cs typeface="Arial" panose="020B0604020202020204" pitchFamily="34" charset="0"/>
              </a:rPr>
              <a:t> de </a:t>
            </a:r>
            <a:r>
              <a:rPr lang="es-MX" sz="2400" dirty="0">
                <a:latin typeface="Arial" panose="020B0604020202020204" pitchFamily="34" charset="0"/>
                <a:cs typeface="Arial" panose="020B0604020202020204" pitchFamily="34" charset="0"/>
              </a:rPr>
              <a:t>gestión de equipo y tecnología </a:t>
            </a:r>
            <a:r>
              <a:rPr lang="es-MX" sz="2400" dirty="0" smtClean="0">
                <a:latin typeface="Arial" panose="020B0604020202020204" pitchFamily="34" charset="0"/>
                <a:cs typeface="Arial" panose="020B0604020202020204" pitchFamily="34" charset="0"/>
              </a:rPr>
              <a:t>biomédica [4], </a:t>
            </a:r>
            <a:r>
              <a:rPr lang="es-MX" sz="2400" dirty="0">
                <a:latin typeface="Arial" panose="020B0604020202020204" pitchFamily="34" charset="0"/>
                <a:cs typeface="Arial" panose="020B0604020202020204" pitchFamily="34" charset="0"/>
              </a:rPr>
              <a:t>establecido en el estándar FMS.6 del Consejo de Salubridad General. </a:t>
            </a:r>
          </a:p>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     Un manual es un documento que contiene de manera sistemática información relevante acerca de la realización de actividades o tareas que se implementan en una </a:t>
            </a:r>
            <a:r>
              <a:rPr lang="es-MX" sz="2400" dirty="0" smtClean="0">
                <a:latin typeface="Arial" panose="020B0604020202020204" pitchFamily="34" charset="0"/>
                <a:cs typeface="Arial" panose="020B0604020202020204" pitchFamily="34" charset="0"/>
              </a:rPr>
              <a:t>organización. Orientan al personal que interviene en funciones específicas para que lleven a cabo de manera correcta y ordenada los procedimientos, </a:t>
            </a:r>
            <a:r>
              <a:rPr lang="es-MX" sz="2400" dirty="0">
                <a:latin typeface="Arial" panose="020B0604020202020204" pitchFamily="34" charset="0"/>
                <a:cs typeface="Arial" panose="020B0604020202020204" pitchFamily="34" charset="0"/>
              </a:rPr>
              <a:t>además es una herramienta que se puede utilizar para </a:t>
            </a:r>
            <a:r>
              <a:rPr lang="es-MX" sz="2400" dirty="0" smtClean="0">
                <a:latin typeface="Arial" panose="020B0604020202020204" pitchFamily="34" charset="0"/>
                <a:cs typeface="Arial" panose="020B0604020202020204" pitchFamily="34" charset="0"/>
              </a:rPr>
              <a:t>aclaración </a:t>
            </a:r>
            <a:r>
              <a:rPr lang="es-MX" sz="2400" dirty="0">
                <a:latin typeface="Arial" panose="020B0604020202020204" pitchFamily="34" charset="0"/>
                <a:cs typeface="Arial" panose="020B0604020202020204" pitchFamily="34" charset="0"/>
              </a:rPr>
              <a:t>de dudas sobre algún tema en específico. </a:t>
            </a:r>
          </a:p>
          <a:p>
            <a:pPr algn="just"/>
            <a:r>
              <a:rPr lang="es-MX" sz="2400" dirty="0">
                <a:latin typeface="Arial" panose="020B0604020202020204" pitchFamily="34" charset="0"/>
                <a:cs typeface="Arial" panose="020B0604020202020204" pitchFamily="34" charset="0"/>
              </a:rPr>
              <a:t>    Las organizaciones elaboran manuales de acuerdo a sus necesidades y a los requerimientos por parte de evaluaciones o incluso de los usuarios. </a:t>
            </a:r>
          </a:p>
          <a:p>
            <a:pPr algn="ctr"/>
            <a:endParaRPr lang="es-MX" sz="2400" dirty="0">
              <a:latin typeface="Arial" panose="020B0604020202020204" pitchFamily="34" charset="0"/>
              <a:cs typeface="Arial" panose="020B0604020202020204" pitchFamily="34" charset="0"/>
            </a:endParaRPr>
          </a:p>
          <a:p>
            <a:pPr algn="ctr"/>
            <a:r>
              <a:rPr lang="es-MX" sz="2400" dirty="0">
                <a:latin typeface="Arial" panose="020B0604020202020204" pitchFamily="34" charset="0"/>
                <a:cs typeface="Arial" panose="020B0604020202020204" pitchFamily="34" charset="0"/>
              </a:rPr>
              <a:t> </a:t>
            </a:r>
          </a:p>
          <a:p>
            <a:pPr algn="ctr"/>
            <a:endParaRPr lang="es-MX" sz="2400" dirty="0">
              <a:latin typeface="Arial" panose="020B0604020202020204" pitchFamily="34" charset="0"/>
              <a:cs typeface="Arial" panose="020B0604020202020204" pitchFamily="34" charset="0"/>
            </a:endParaRPr>
          </a:p>
        </p:txBody>
      </p:sp>
      <p:sp>
        <p:nvSpPr>
          <p:cNvPr id="7" name="TextBox 6"/>
          <p:cNvSpPr txBox="1"/>
          <p:nvPr/>
        </p:nvSpPr>
        <p:spPr>
          <a:xfrm>
            <a:off x="463628" y="26923412"/>
            <a:ext cx="10189595" cy="5632311"/>
          </a:xfrm>
          <a:prstGeom prst="rect">
            <a:avLst/>
          </a:prstGeom>
          <a:noFill/>
        </p:spPr>
        <p:txBody>
          <a:bodyPr wrap="square" rtlCol="0">
            <a:spAutoFit/>
          </a:bodyPr>
          <a:lstStyle/>
          <a:p>
            <a:pPr algn="ctr"/>
            <a:endParaRPr lang="es-MX" sz="2400" b="1" dirty="0">
              <a:latin typeface="Arial" panose="020B0604020202020204" pitchFamily="34" charset="0"/>
              <a:cs typeface="Arial" panose="020B0604020202020204" pitchFamily="34" charset="0"/>
            </a:endParaRPr>
          </a:p>
          <a:p>
            <a:pPr algn="ctr"/>
            <a:endParaRPr lang="es-MX" sz="2400" b="1" dirty="0">
              <a:latin typeface="Arial" panose="020B0604020202020204" pitchFamily="34" charset="0"/>
              <a:cs typeface="Arial" panose="020B0604020202020204" pitchFamily="34" charset="0"/>
            </a:endParaRPr>
          </a:p>
          <a:p>
            <a:pPr algn="just"/>
            <a:endParaRPr lang="es-MX" sz="2400" b="1" dirty="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General: </a:t>
            </a:r>
            <a:r>
              <a:rPr lang="es-ES" sz="2400" dirty="0">
                <a:latin typeface="Arial" panose="020B0604020202020204" pitchFamily="34" charset="0"/>
                <a:cs typeface="Arial" panose="020B0604020202020204" pitchFamily="34" charset="0"/>
              </a:rPr>
              <a:t>Elaborar un manual de procedimientos y un manual de servicios de equipos médicos mínimos requeridos en áreas críticas de los hospitales que apoyen las funciones del departamento de Ingeniería Biomédica del Servicio Estatal de Salud (SES) en Ciudad Juárez. </a:t>
            </a:r>
          </a:p>
          <a:p>
            <a:pPr algn="just"/>
            <a:endParaRPr lang="es-ES" sz="2400" dirty="0">
              <a:latin typeface="Arial" panose="020B0604020202020204" pitchFamily="34" charset="0"/>
              <a:cs typeface="Arial" panose="020B0604020202020204" pitchFamily="34" charset="0"/>
            </a:endParaRPr>
          </a:p>
          <a:p>
            <a:pPr algn="just"/>
            <a:endParaRPr lang="es-ES"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b="1" dirty="0">
                <a:latin typeface="Arial" panose="020B0604020202020204" pitchFamily="34" charset="0"/>
                <a:cs typeface="Arial" panose="020B0604020202020204" pitchFamily="34" charset="0"/>
              </a:rPr>
              <a:t> </a:t>
            </a:r>
          </a:p>
          <a:p>
            <a:pPr algn="ctr"/>
            <a:endParaRPr lang="es-MX" sz="2400" dirty="0">
              <a:latin typeface="Arial" panose="020B0604020202020204" pitchFamily="34" charset="0"/>
              <a:cs typeface="Arial" panose="020B0604020202020204" pitchFamily="34" charset="0"/>
            </a:endParaRPr>
          </a:p>
          <a:p>
            <a:pPr algn="ctr"/>
            <a:endParaRPr lang="es-MX" sz="2400" dirty="0">
              <a:latin typeface="Arial" panose="020B0604020202020204" pitchFamily="34" charset="0"/>
              <a:cs typeface="Arial" panose="020B0604020202020204" pitchFamily="34" charset="0"/>
            </a:endParaRPr>
          </a:p>
          <a:p>
            <a:pPr algn="ctr"/>
            <a:r>
              <a:rPr lang="es-MX" sz="2400" dirty="0">
                <a:latin typeface="Arial" panose="020B0604020202020204" pitchFamily="34" charset="0"/>
                <a:cs typeface="Arial" panose="020B0604020202020204" pitchFamily="34" charset="0"/>
              </a:rPr>
              <a:t> </a:t>
            </a:r>
          </a:p>
          <a:p>
            <a:pPr algn="ctr"/>
            <a:endParaRPr lang="es-MX" sz="2400" dirty="0">
              <a:latin typeface="Arial" panose="020B0604020202020204" pitchFamily="34" charset="0"/>
              <a:cs typeface="Arial" panose="020B0604020202020204" pitchFamily="34" charset="0"/>
            </a:endParaRPr>
          </a:p>
        </p:txBody>
      </p:sp>
      <p:grpSp>
        <p:nvGrpSpPr>
          <p:cNvPr id="9" name="Group 8"/>
          <p:cNvGrpSpPr/>
          <p:nvPr/>
        </p:nvGrpSpPr>
        <p:grpSpPr>
          <a:xfrm>
            <a:off x="1392959" y="30835664"/>
            <a:ext cx="1685767" cy="1774923"/>
            <a:chOff x="464233" y="1599189"/>
            <a:chExt cx="6091310" cy="4301576"/>
          </a:xfrm>
        </p:grpSpPr>
        <p:graphicFrame>
          <p:nvGraphicFramePr>
            <p:cNvPr id="10" name="Diagram 9"/>
            <p:cNvGraphicFramePr/>
            <p:nvPr>
              <p:extLst>
                <p:ext uri="{D42A27DB-BD31-4B8C-83A1-F6EECF244321}">
                  <p14:modId xmlns:p14="http://schemas.microsoft.com/office/powerpoint/2010/main" val="2043773333"/>
                </p:ext>
              </p:extLst>
            </p:nvPr>
          </p:nvGraphicFramePr>
          <p:xfrm>
            <a:off x="464233" y="1599189"/>
            <a:ext cx="6091310" cy="35641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descr="Resultado de imagen para objetiv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89983" y="4582584"/>
              <a:ext cx="1484017" cy="1318181"/>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Rectangle 21"/>
          <p:cNvSpPr/>
          <p:nvPr/>
        </p:nvSpPr>
        <p:spPr>
          <a:xfrm>
            <a:off x="511823" y="10051127"/>
            <a:ext cx="10134000" cy="7109639"/>
          </a:xfrm>
          <a:prstGeom prst="rect">
            <a:avLst/>
          </a:prstGeom>
          <a:solidFill>
            <a:schemeClr val="bg1">
              <a:lumMod val="95000"/>
            </a:schemeClr>
          </a:solidFill>
        </p:spPr>
        <p:txBody>
          <a:bodyPr wrap="square">
            <a:spAutoFit/>
          </a:bodyPr>
          <a:lstStyle/>
          <a:p>
            <a:pPr algn="just"/>
            <a:r>
              <a:rPr lang="es-MX" sz="2400" dirty="0">
                <a:latin typeface="Arial" panose="020B0604020202020204" pitchFamily="34" charset="0"/>
                <a:cs typeface="Arial" panose="020B0604020202020204" pitchFamily="34" charset="0"/>
              </a:rPr>
              <a:t>El objetivo de este proyecto, fue realizar un manual de procedimientos y un manual de servicio de equipos médicos mínimos requeridos en áreas críticas para el Departamento de Ingeniería Biomédica de los Hospitales del Servicio Estatal de Salud en Ciudad Juárez (Hospital de la Mujer, Hospital Infantil y Hospital General). La finalidad de realizar dichos manuales se debe a que la Unidad de Evaluación del Desempeño (UED) organismo de la Secretaría de Salud, se ha encargado de llevar a cabo evaluaciones en los hospitales Estatales en Cd. Juárez y ha determinado el incumplimiento con el artículo 19 de la Ley Orgánica de la Administración Pública </a:t>
            </a:r>
            <a:r>
              <a:rPr lang="es-MX" sz="2400" dirty="0" smtClean="0">
                <a:latin typeface="Arial" panose="020B0604020202020204" pitchFamily="34" charset="0"/>
                <a:cs typeface="Arial" panose="020B0604020202020204" pitchFamily="34" charset="0"/>
              </a:rPr>
              <a:t>Federal [1], </a:t>
            </a:r>
            <a:r>
              <a:rPr lang="es-MX" sz="2400" dirty="0">
                <a:latin typeface="Arial" panose="020B0604020202020204" pitchFamily="34" charset="0"/>
                <a:cs typeface="Arial" panose="020B0604020202020204" pitchFamily="34" charset="0"/>
              </a:rPr>
              <a:t>el cual menciona que cada departamento debe de expedir con los manuales necesarios de procedimientos y de servicio para los usuarios. Así mismo, la UED trabaja en conjunto con el Consejo de Salubridad General el cual en su documento “Estándares para Certificar Hospitales 2015</a:t>
            </a:r>
            <a:r>
              <a:rPr lang="es-MX" sz="2400" dirty="0" smtClean="0">
                <a:latin typeface="Arial" panose="020B0604020202020204" pitchFamily="34" charset="0"/>
                <a:cs typeface="Arial" panose="020B0604020202020204" pitchFamily="34" charset="0"/>
              </a:rPr>
              <a:t>” </a:t>
            </a:r>
            <a:r>
              <a:rPr lang="es-MX" sz="2400" dirty="0">
                <a:latin typeface="Arial" panose="020B0604020202020204" pitchFamily="34" charset="0"/>
                <a:cs typeface="Arial" panose="020B0604020202020204" pitchFamily="34" charset="0"/>
              </a:rPr>
              <a:t>en el estándar FMS.6 menciona la necesidad de desarrollar procedimientos para gestionar equipo y tecnología </a:t>
            </a:r>
            <a:r>
              <a:rPr lang="es-MX" sz="2400" dirty="0" smtClean="0">
                <a:latin typeface="Arial" panose="020B0604020202020204" pitchFamily="34" charset="0"/>
                <a:cs typeface="Arial" panose="020B0604020202020204" pitchFamily="34" charset="0"/>
              </a:rPr>
              <a:t>biomédica [2]. </a:t>
            </a:r>
            <a:r>
              <a:rPr lang="es-MX" sz="2400" dirty="0">
                <a:latin typeface="Arial" panose="020B0604020202020204" pitchFamily="34" charset="0"/>
                <a:cs typeface="Arial" panose="020B0604020202020204" pitchFamily="34" charset="0"/>
              </a:rPr>
              <a:t>Finalmente, también se elaboraron guías de acción rápida sobre el funcionamiento básico de los equipos del manual de servicio para que el personal de los hospitales tuviera mayor conocimiento de los equipos. </a:t>
            </a:r>
          </a:p>
        </p:txBody>
      </p:sp>
      <p:grpSp>
        <p:nvGrpSpPr>
          <p:cNvPr id="25" name="Group 24"/>
          <p:cNvGrpSpPr/>
          <p:nvPr/>
        </p:nvGrpSpPr>
        <p:grpSpPr>
          <a:xfrm>
            <a:off x="511823" y="17504998"/>
            <a:ext cx="10134000" cy="921667"/>
            <a:chOff x="977460" y="8730325"/>
            <a:chExt cx="9596046" cy="1150357"/>
          </a:xfrm>
        </p:grpSpPr>
        <p:sp>
          <p:nvSpPr>
            <p:cNvPr id="26" name="TextBox 25"/>
            <p:cNvSpPr txBox="1"/>
            <p:nvPr/>
          </p:nvSpPr>
          <p:spPr>
            <a:xfrm>
              <a:off x="977462" y="8730325"/>
              <a:ext cx="9596044" cy="1115380"/>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Introducción</a:t>
              </a:r>
            </a:p>
            <a:p>
              <a:pPr algn="ctr"/>
              <a:endParaRPr lang="es-MX" sz="1607" b="1" dirty="0">
                <a:latin typeface="Arial" panose="020B0604020202020204" pitchFamily="34" charset="0"/>
                <a:cs typeface="Arial" panose="020B0604020202020204" pitchFamily="34" charset="0"/>
              </a:endParaRPr>
            </a:p>
          </p:txBody>
        </p:sp>
        <p:sp>
          <p:nvSpPr>
            <p:cNvPr id="27" name="Rectangle 26"/>
            <p:cNvSpPr/>
            <p:nvPr/>
          </p:nvSpPr>
          <p:spPr>
            <a:xfrm>
              <a:off x="977460" y="9741375"/>
              <a:ext cx="9596046" cy="139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pic>
        <p:nvPicPr>
          <p:cNvPr id="38" name="Picture 3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74923" y="29737543"/>
            <a:ext cx="7056333" cy="4242351"/>
          </a:xfrm>
          <a:prstGeom prst="rect">
            <a:avLst/>
          </a:prstGeom>
        </p:spPr>
      </p:pic>
      <p:pic>
        <p:nvPicPr>
          <p:cNvPr id="45" name="Picture 4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253574" y="9912524"/>
            <a:ext cx="10247245" cy="5359529"/>
          </a:xfrm>
          <a:prstGeom prst="rect">
            <a:avLst/>
          </a:prstGeom>
        </p:spPr>
      </p:pic>
      <p:sp>
        <p:nvSpPr>
          <p:cNvPr id="46" name="Rectangle 45"/>
          <p:cNvSpPr/>
          <p:nvPr/>
        </p:nvSpPr>
        <p:spPr>
          <a:xfrm>
            <a:off x="11558486" y="8839245"/>
            <a:ext cx="4116512" cy="461665"/>
          </a:xfrm>
          <a:prstGeom prst="rect">
            <a:avLst/>
          </a:prstGeom>
        </p:spPr>
        <p:txBody>
          <a:bodyPr wrap="none">
            <a:spAutoFit/>
          </a:bodyPr>
          <a:lstStyle/>
          <a:p>
            <a:pPr marL="229555" indent="-229555">
              <a:buFont typeface="Arial" panose="020B0604020202020204" pitchFamily="34" charset="0"/>
              <a:buChar char="•"/>
            </a:pPr>
            <a:r>
              <a:rPr lang="es-MX" sz="2400" dirty="0">
                <a:latin typeface="Arial" panose="020B0604020202020204" pitchFamily="34" charset="0"/>
                <a:cs typeface="Arial" panose="020B0604020202020204" pitchFamily="34" charset="0"/>
              </a:rPr>
              <a:t>Manual de procedimientos </a:t>
            </a:r>
          </a:p>
        </p:txBody>
      </p:sp>
      <p:sp>
        <p:nvSpPr>
          <p:cNvPr id="49" name="Rectangle 48"/>
          <p:cNvSpPr/>
          <p:nvPr/>
        </p:nvSpPr>
        <p:spPr>
          <a:xfrm>
            <a:off x="0" y="5804665"/>
            <a:ext cx="32399288" cy="20756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813" tIns="37406" rIns="74813" bIns="37406" numCol="1" spcCol="0" rtlCol="0" fromWordArt="0" anchor="ctr" anchorCtr="0" forceAA="0" compatLnSpc="1">
            <a:prstTxWarp prst="textNoShape">
              <a:avLst/>
            </a:prstTxWarp>
            <a:noAutofit/>
          </a:bodyPr>
          <a:lstStyle/>
          <a:p>
            <a:pPr algn="ctr"/>
            <a:endParaRPr lang="es-MX" sz="5566"/>
          </a:p>
        </p:txBody>
      </p:sp>
      <p:sp>
        <p:nvSpPr>
          <p:cNvPr id="50" name="Rectangle 49"/>
          <p:cNvSpPr/>
          <p:nvPr/>
        </p:nvSpPr>
        <p:spPr>
          <a:xfrm>
            <a:off x="11558486" y="15952568"/>
            <a:ext cx="5897448" cy="461665"/>
          </a:xfrm>
          <a:prstGeom prst="rect">
            <a:avLst/>
          </a:prstGeom>
        </p:spPr>
        <p:txBody>
          <a:bodyPr wrap="none">
            <a:spAutoFit/>
          </a:bodyPr>
          <a:lstStyle/>
          <a:p>
            <a:pPr marL="229555" indent="-229555">
              <a:buFont typeface="Arial" panose="020B0604020202020204" pitchFamily="34" charset="0"/>
              <a:buChar char="•"/>
            </a:pPr>
            <a:r>
              <a:rPr lang="es-MX" sz="2400" dirty="0">
                <a:latin typeface="Arial" panose="020B0604020202020204" pitchFamily="34" charset="0"/>
                <a:cs typeface="Arial" panose="020B0604020202020204" pitchFamily="34" charset="0"/>
              </a:rPr>
              <a:t>Manual de servicio de equipos médicos </a:t>
            </a:r>
          </a:p>
        </p:txBody>
      </p:sp>
      <p:pic>
        <p:nvPicPr>
          <p:cNvPr id="51" name="Picture 5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629972" y="16339278"/>
            <a:ext cx="7825741" cy="3611505"/>
          </a:xfrm>
          <a:prstGeom prst="rect">
            <a:avLst/>
          </a:prstGeom>
        </p:spPr>
      </p:pic>
      <p:grpSp>
        <p:nvGrpSpPr>
          <p:cNvPr id="61" name="Group 60"/>
          <p:cNvGrpSpPr/>
          <p:nvPr/>
        </p:nvGrpSpPr>
        <p:grpSpPr>
          <a:xfrm>
            <a:off x="521689" y="26826508"/>
            <a:ext cx="10134000" cy="906739"/>
            <a:chOff x="977460" y="8730325"/>
            <a:chExt cx="9596046" cy="1207585"/>
          </a:xfrm>
        </p:grpSpPr>
        <p:sp>
          <p:nvSpPr>
            <p:cNvPr id="62" name="TextBox 61"/>
            <p:cNvSpPr txBox="1"/>
            <p:nvPr/>
          </p:nvSpPr>
          <p:spPr>
            <a:xfrm>
              <a:off x="977462" y="8730325"/>
              <a:ext cx="9596044" cy="1190144"/>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Objetivos</a:t>
              </a:r>
            </a:p>
            <a:p>
              <a:pPr algn="ctr"/>
              <a:endParaRPr lang="es-MX" sz="1607" b="1" dirty="0">
                <a:latin typeface="Arial" panose="020B0604020202020204" pitchFamily="34" charset="0"/>
                <a:cs typeface="Arial" panose="020B0604020202020204" pitchFamily="34" charset="0"/>
              </a:endParaRPr>
            </a:p>
          </p:txBody>
        </p:sp>
        <p:sp>
          <p:nvSpPr>
            <p:cNvPr id="63" name="Rectangle 62"/>
            <p:cNvSpPr/>
            <p:nvPr/>
          </p:nvSpPr>
          <p:spPr>
            <a:xfrm>
              <a:off x="977460" y="9798604"/>
              <a:ext cx="9596046" cy="13930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grpSp>
        <p:nvGrpSpPr>
          <p:cNvPr id="64" name="Group 63"/>
          <p:cNvGrpSpPr/>
          <p:nvPr/>
        </p:nvGrpSpPr>
        <p:grpSpPr>
          <a:xfrm>
            <a:off x="441659" y="34482772"/>
            <a:ext cx="10189597" cy="909712"/>
            <a:chOff x="977460" y="8730325"/>
            <a:chExt cx="9596046" cy="1332349"/>
          </a:xfrm>
        </p:grpSpPr>
        <p:sp>
          <p:nvSpPr>
            <p:cNvPr id="65" name="TextBox 64"/>
            <p:cNvSpPr txBox="1"/>
            <p:nvPr/>
          </p:nvSpPr>
          <p:spPr>
            <a:xfrm>
              <a:off x="977462" y="8730325"/>
              <a:ext cx="9596044" cy="1308814"/>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Metodología</a:t>
              </a:r>
            </a:p>
            <a:p>
              <a:pPr algn="ctr"/>
              <a:endParaRPr lang="es-MX" sz="1607" b="1" dirty="0">
                <a:latin typeface="Arial" panose="020B0604020202020204" pitchFamily="34" charset="0"/>
                <a:cs typeface="Arial" panose="020B0604020202020204" pitchFamily="34" charset="0"/>
              </a:endParaRPr>
            </a:p>
          </p:txBody>
        </p:sp>
        <p:sp>
          <p:nvSpPr>
            <p:cNvPr id="66" name="Rectangle 65"/>
            <p:cNvSpPr/>
            <p:nvPr/>
          </p:nvSpPr>
          <p:spPr>
            <a:xfrm>
              <a:off x="977460" y="9923367"/>
              <a:ext cx="9596046" cy="139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grpSp>
        <p:nvGrpSpPr>
          <p:cNvPr id="67" name="Group 66"/>
          <p:cNvGrpSpPr/>
          <p:nvPr/>
        </p:nvGrpSpPr>
        <p:grpSpPr>
          <a:xfrm>
            <a:off x="511823" y="8813255"/>
            <a:ext cx="10134000" cy="893643"/>
            <a:chOff x="977460" y="8730324"/>
            <a:chExt cx="9596046" cy="1308814"/>
          </a:xfrm>
        </p:grpSpPr>
        <p:sp>
          <p:nvSpPr>
            <p:cNvPr id="68" name="TextBox 67"/>
            <p:cNvSpPr txBox="1"/>
            <p:nvPr/>
          </p:nvSpPr>
          <p:spPr>
            <a:xfrm>
              <a:off x="977462" y="8730324"/>
              <a:ext cx="9596044" cy="1308814"/>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Resumen</a:t>
              </a:r>
            </a:p>
            <a:p>
              <a:pPr algn="ctr"/>
              <a:endParaRPr lang="es-MX" sz="1607" b="1" dirty="0">
                <a:latin typeface="Arial" panose="020B0604020202020204" pitchFamily="34" charset="0"/>
                <a:cs typeface="Arial" panose="020B0604020202020204" pitchFamily="34" charset="0"/>
              </a:endParaRPr>
            </a:p>
          </p:txBody>
        </p:sp>
        <p:sp>
          <p:nvSpPr>
            <p:cNvPr id="69" name="Rectangle 68"/>
            <p:cNvSpPr/>
            <p:nvPr/>
          </p:nvSpPr>
          <p:spPr>
            <a:xfrm>
              <a:off x="977460" y="9899338"/>
              <a:ext cx="9596046" cy="139307"/>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pic>
        <p:nvPicPr>
          <p:cNvPr id="70" name="Picture 6" descr="Resultado de imagen para resultado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25461" y="21469750"/>
            <a:ext cx="3476160" cy="1992069"/>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11558485" y="21429256"/>
            <a:ext cx="6666976" cy="4154984"/>
          </a:xfrm>
          <a:prstGeom prst="rect">
            <a:avLst/>
          </a:prstGeom>
          <a:noFill/>
        </p:spPr>
        <p:txBody>
          <a:bodyPr wrap="square" rtlCol="0">
            <a:spAutoFit/>
          </a:bodyPr>
          <a:lstStyle/>
          <a:p>
            <a:r>
              <a:rPr lang="es-MX" sz="2400" b="1" dirty="0">
                <a:latin typeface="Arial" panose="020B0604020202020204" pitchFamily="34" charset="0"/>
                <a:cs typeface="Arial" panose="020B0604020202020204" pitchFamily="34" charset="0"/>
              </a:rPr>
              <a:t>Manual de procedimientos</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1. Procedimientos seleccionados:</a:t>
            </a:r>
          </a:p>
          <a:p>
            <a:endParaRPr lang="es-MX" sz="2400" dirty="0">
              <a:latin typeface="Arial" panose="020B0604020202020204" pitchFamily="34" charset="0"/>
              <a:cs typeface="Arial" panose="020B0604020202020204" pitchFamily="34" charset="0"/>
            </a:endParaRP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Incorporación de equipo médico.</a:t>
            </a: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Inventario funcional.</a:t>
            </a: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Mantenimiento preventivo.</a:t>
            </a: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Mantenimiento correctivo.</a:t>
            </a: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Supervisión de contratos para mantenimiento preventivo.</a:t>
            </a:r>
          </a:p>
          <a:p>
            <a:pPr marL="280561" indent="-280561">
              <a:buClr>
                <a:srgbClr val="00B0F0"/>
              </a:buClr>
              <a:buFont typeface="Wingdings" panose="05000000000000000000" pitchFamily="2" charset="2"/>
              <a:buChar char="§"/>
            </a:pPr>
            <a:r>
              <a:rPr lang="es-MX" sz="2400" dirty="0">
                <a:latin typeface="Arial" panose="020B0604020202020204" pitchFamily="34" charset="0"/>
                <a:cs typeface="Arial" panose="020B0604020202020204" pitchFamily="34" charset="0"/>
              </a:rPr>
              <a:t>Baja de equipo médico. </a:t>
            </a:r>
          </a:p>
        </p:txBody>
      </p:sp>
      <p:grpSp>
        <p:nvGrpSpPr>
          <p:cNvPr id="72" name="Group 71"/>
          <p:cNvGrpSpPr/>
          <p:nvPr/>
        </p:nvGrpSpPr>
        <p:grpSpPr>
          <a:xfrm>
            <a:off x="11558486" y="20439548"/>
            <a:ext cx="10189597" cy="906739"/>
            <a:chOff x="977460" y="8730324"/>
            <a:chExt cx="9596046" cy="1207587"/>
          </a:xfrm>
        </p:grpSpPr>
        <p:sp>
          <p:nvSpPr>
            <p:cNvPr id="73" name="TextBox 72"/>
            <p:cNvSpPr txBox="1"/>
            <p:nvPr/>
          </p:nvSpPr>
          <p:spPr>
            <a:xfrm>
              <a:off x="977462" y="8730324"/>
              <a:ext cx="9596044" cy="1190146"/>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Resultados</a:t>
              </a:r>
            </a:p>
            <a:p>
              <a:pPr algn="ctr"/>
              <a:endParaRPr lang="es-MX" sz="1607" b="1" dirty="0">
                <a:latin typeface="Arial" panose="020B0604020202020204" pitchFamily="34" charset="0"/>
                <a:cs typeface="Arial" panose="020B0604020202020204" pitchFamily="34" charset="0"/>
              </a:endParaRPr>
            </a:p>
          </p:txBody>
        </p:sp>
        <p:sp>
          <p:nvSpPr>
            <p:cNvPr id="74" name="Rectangle 73"/>
            <p:cNvSpPr/>
            <p:nvPr/>
          </p:nvSpPr>
          <p:spPr>
            <a:xfrm>
              <a:off x="977460" y="9798606"/>
              <a:ext cx="9596046" cy="139305"/>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sp>
        <p:nvSpPr>
          <p:cNvPr id="75" name="TextBox 74"/>
          <p:cNvSpPr txBox="1"/>
          <p:nvPr/>
        </p:nvSpPr>
        <p:spPr>
          <a:xfrm>
            <a:off x="11558485" y="25892636"/>
            <a:ext cx="9942333" cy="3046988"/>
          </a:xfrm>
          <a:prstGeom prst="rect">
            <a:avLst/>
          </a:prstGeom>
          <a:noFill/>
        </p:spPr>
        <p:txBody>
          <a:bodyPr wrap="square" numCol="1" rtlCol="0">
            <a:spAutoFit/>
          </a:bodyPr>
          <a:lstStyle/>
          <a:p>
            <a:r>
              <a:rPr lang="es-MX" sz="2400" dirty="0">
                <a:latin typeface="Arial" panose="020B0604020202020204" pitchFamily="34" charset="0"/>
                <a:cs typeface="Arial" panose="020B0604020202020204" pitchFamily="34" charset="0"/>
              </a:rPr>
              <a:t>2. Elaboración del </a:t>
            </a:r>
            <a:r>
              <a:rPr lang="es-MX" sz="2400" dirty="0" smtClean="0">
                <a:latin typeface="Arial" panose="020B0604020202020204" pitchFamily="34" charset="0"/>
                <a:cs typeface="Arial" panose="020B0604020202020204" pitchFamily="34" charset="0"/>
              </a:rPr>
              <a:t>manual tomando como referencia: “Guía técnica para elaboración de manual de procedimientos de la Secretaría de Salud” [5].</a:t>
            </a:r>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a) Componentes esenciales </a:t>
            </a: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 </a:t>
            </a:r>
          </a:p>
        </p:txBody>
      </p:sp>
      <p:graphicFrame>
        <p:nvGraphicFramePr>
          <p:cNvPr id="78" name="Content Placeholder 42"/>
          <p:cNvGraphicFramePr>
            <a:graphicFrameLocks/>
          </p:cNvGraphicFramePr>
          <p:nvPr>
            <p:extLst>
              <p:ext uri="{D42A27DB-BD31-4B8C-83A1-F6EECF244321}">
                <p14:modId xmlns:p14="http://schemas.microsoft.com/office/powerpoint/2010/main" val="872992157"/>
              </p:ext>
            </p:extLst>
          </p:nvPr>
        </p:nvGraphicFramePr>
        <p:xfrm>
          <a:off x="11900787" y="26465809"/>
          <a:ext cx="9080931" cy="49046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9" name="TextBox 78"/>
          <p:cNvSpPr txBox="1"/>
          <p:nvPr/>
        </p:nvSpPr>
        <p:spPr>
          <a:xfrm>
            <a:off x="11567005" y="30467222"/>
            <a:ext cx="8683348" cy="4154984"/>
          </a:xfrm>
          <a:prstGeom prst="rect">
            <a:avLst/>
          </a:prstGeom>
          <a:noFill/>
        </p:spPr>
        <p:txBody>
          <a:bodyPr wrap="square" numCol="1" rtlCol="0">
            <a:spAutoFit/>
          </a:bodyPr>
          <a:lstStyle/>
          <a:p>
            <a:r>
              <a:rPr lang="es-MX" sz="2400" dirty="0">
                <a:latin typeface="Arial" panose="020B0604020202020204" pitchFamily="34" charset="0"/>
                <a:cs typeface="Arial" panose="020B0604020202020204" pitchFamily="34" charset="0"/>
              </a:rPr>
              <a:t>3. Diseño de los procedimientos</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Cada procedimiento contiene los siguientes puntos:</a:t>
            </a: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 </a:t>
            </a: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 </a:t>
            </a:r>
          </a:p>
        </p:txBody>
      </p:sp>
      <p:graphicFrame>
        <p:nvGraphicFramePr>
          <p:cNvPr id="83" name="Diagram 82"/>
          <p:cNvGraphicFramePr/>
          <p:nvPr>
            <p:extLst>
              <p:ext uri="{D42A27DB-BD31-4B8C-83A1-F6EECF244321}">
                <p14:modId xmlns:p14="http://schemas.microsoft.com/office/powerpoint/2010/main" val="2152099955"/>
              </p:ext>
            </p:extLst>
          </p:nvPr>
        </p:nvGraphicFramePr>
        <p:xfrm>
          <a:off x="11588972" y="31564918"/>
          <a:ext cx="9392746" cy="418386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84" name="TextBox 83"/>
          <p:cNvSpPr txBox="1"/>
          <p:nvPr/>
        </p:nvSpPr>
        <p:spPr>
          <a:xfrm>
            <a:off x="11567005" y="36076623"/>
            <a:ext cx="7740586" cy="394595"/>
          </a:xfrm>
          <a:prstGeom prst="rect">
            <a:avLst/>
          </a:prstGeom>
          <a:noFill/>
        </p:spPr>
        <p:txBody>
          <a:bodyPr wrap="square" rtlCol="0">
            <a:spAutoFit/>
          </a:bodyPr>
          <a:lstStyle/>
          <a:p>
            <a:r>
              <a:rPr lang="es-MX" sz="1964" b="1" dirty="0">
                <a:latin typeface="Arial" panose="020B0604020202020204" pitchFamily="34" charset="0"/>
                <a:cs typeface="Arial" panose="020B0604020202020204" pitchFamily="34" charset="0"/>
              </a:rPr>
              <a:t>Manual de servicio de equipos médicos</a:t>
            </a:r>
          </a:p>
        </p:txBody>
      </p:sp>
      <p:sp>
        <p:nvSpPr>
          <p:cNvPr id="85" name="TextBox 84"/>
          <p:cNvSpPr txBox="1"/>
          <p:nvPr/>
        </p:nvSpPr>
        <p:spPr>
          <a:xfrm>
            <a:off x="11558485" y="36582575"/>
            <a:ext cx="6359886" cy="394595"/>
          </a:xfrm>
          <a:prstGeom prst="rect">
            <a:avLst/>
          </a:prstGeom>
          <a:noFill/>
        </p:spPr>
        <p:txBody>
          <a:bodyPr wrap="square" rtlCol="0">
            <a:spAutoFit/>
          </a:bodyPr>
          <a:lstStyle/>
          <a:p>
            <a:r>
              <a:rPr lang="es-MX" sz="1964" dirty="0">
                <a:latin typeface="Arial" panose="020B0604020202020204" pitchFamily="34" charset="0"/>
                <a:cs typeface="Arial" panose="020B0604020202020204" pitchFamily="34" charset="0"/>
              </a:rPr>
              <a:t>1. Determinación de los equipos médicos.</a:t>
            </a:r>
          </a:p>
        </p:txBody>
      </p:sp>
      <p:sp>
        <p:nvSpPr>
          <p:cNvPr id="89" name="TextBox 88"/>
          <p:cNvSpPr txBox="1"/>
          <p:nvPr/>
        </p:nvSpPr>
        <p:spPr>
          <a:xfrm>
            <a:off x="22125215" y="8897558"/>
            <a:ext cx="6359886" cy="394595"/>
          </a:xfrm>
          <a:prstGeom prst="rect">
            <a:avLst/>
          </a:prstGeom>
          <a:noFill/>
        </p:spPr>
        <p:txBody>
          <a:bodyPr wrap="square" rtlCol="0">
            <a:spAutoFit/>
          </a:bodyPr>
          <a:lstStyle/>
          <a:p>
            <a:r>
              <a:rPr lang="es-MX" sz="1964" dirty="0">
                <a:latin typeface="Arial" panose="020B0604020202020204" pitchFamily="34" charset="0"/>
                <a:cs typeface="Arial" panose="020B0604020202020204" pitchFamily="34" charset="0"/>
              </a:rPr>
              <a:t>2. Equipos seleccionados:</a:t>
            </a:r>
          </a:p>
        </p:txBody>
      </p:sp>
      <p:graphicFrame>
        <p:nvGraphicFramePr>
          <p:cNvPr id="92" name="Diagram 91"/>
          <p:cNvGraphicFramePr/>
          <p:nvPr>
            <p:extLst>
              <p:ext uri="{D42A27DB-BD31-4B8C-83A1-F6EECF244321}">
                <p14:modId xmlns:p14="http://schemas.microsoft.com/office/powerpoint/2010/main" val="514692695"/>
              </p:ext>
            </p:extLst>
          </p:nvPr>
        </p:nvGraphicFramePr>
        <p:xfrm>
          <a:off x="22819585" y="9391435"/>
          <a:ext cx="8164927" cy="3081815"/>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93" name="TextBox 92"/>
          <p:cNvSpPr txBox="1"/>
          <p:nvPr/>
        </p:nvSpPr>
        <p:spPr>
          <a:xfrm>
            <a:off x="22125215" y="12732787"/>
            <a:ext cx="6359886" cy="394595"/>
          </a:xfrm>
          <a:prstGeom prst="rect">
            <a:avLst/>
          </a:prstGeom>
          <a:noFill/>
        </p:spPr>
        <p:txBody>
          <a:bodyPr wrap="square" rtlCol="0">
            <a:spAutoFit/>
          </a:bodyPr>
          <a:lstStyle/>
          <a:p>
            <a:r>
              <a:rPr lang="es-MX" sz="1964" dirty="0">
                <a:latin typeface="Arial" panose="020B0604020202020204" pitchFamily="34" charset="0"/>
                <a:cs typeface="Arial" panose="020B0604020202020204" pitchFamily="34" charset="0"/>
              </a:rPr>
              <a:t>3. Contenido del manual:</a:t>
            </a:r>
          </a:p>
        </p:txBody>
      </p:sp>
      <p:sp>
        <p:nvSpPr>
          <p:cNvPr id="94" name="TextBox 93"/>
          <p:cNvSpPr txBox="1"/>
          <p:nvPr/>
        </p:nvSpPr>
        <p:spPr>
          <a:xfrm>
            <a:off x="22125215" y="13343263"/>
            <a:ext cx="6549435" cy="1603644"/>
          </a:xfrm>
          <a:prstGeom prst="rect">
            <a:avLst/>
          </a:prstGeom>
          <a:noFill/>
        </p:spPr>
        <p:txBody>
          <a:bodyPr wrap="square" rtlCol="0">
            <a:spAutoFit/>
          </a:bodyPr>
          <a:lstStyle/>
          <a:p>
            <a:r>
              <a:rPr lang="es-MX" sz="1964" dirty="0">
                <a:latin typeface="Arial" panose="020B0604020202020204" pitchFamily="34" charset="0"/>
                <a:cs typeface="Arial" panose="020B0604020202020204" pitchFamily="34" charset="0"/>
              </a:rPr>
              <a:t>Componentes esenciales al igual que en el manual de procedimientos. </a:t>
            </a:r>
          </a:p>
          <a:p>
            <a:endParaRPr lang="es-MX" sz="1964" dirty="0">
              <a:latin typeface="Arial" panose="020B0604020202020204" pitchFamily="34" charset="0"/>
              <a:cs typeface="Arial" panose="020B0604020202020204" pitchFamily="34" charset="0"/>
            </a:endParaRPr>
          </a:p>
          <a:p>
            <a:r>
              <a:rPr lang="es-MX" sz="1964" dirty="0">
                <a:latin typeface="Arial" panose="020B0604020202020204" pitchFamily="34" charset="0"/>
                <a:cs typeface="Arial" panose="020B0604020202020204" pitchFamily="34" charset="0"/>
              </a:rPr>
              <a:t>Cada equipo contiene lo siguiente:</a:t>
            </a:r>
          </a:p>
          <a:p>
            <a:endParaRPr lang="es-MX" sz="1964" dirty="0">
              <a:latin typeface="Arial" panose="020B0604020202020204" pitchFamily="34" charset="0"/>
              <a:cs typeface="Arial" panose="020B0604020202020204" pitchFamily="34" charset="0"/>
            </a:endParaRPr>
          </a:p>
        </p:txBody>
      </p:sp>
      <p:grpSp>
        <p:nvGrpSpPr>
          <p:cNvPr id="98" name="Group 97"/>
          <p:cNvGrpSpPr/>
          <p:nvPr/>
        </p:nvGrpSpPr>
        <p:grpSpPr>
          <a:xfrm>
            <a:off x="21855937" y="28352556"/>
            <a:ext cx="10189595" cy="907862"/>
            <a:chOff x="977460" y="8730325"/>
            <a:chExt cx="9596046" cy="1207585"/>
          </a:xfrm>
        </p:grpSpPr>
        <p:sp>
          <p:nvSpPr>
            <p:cNvPr id="99" name="TextBox 98"/>
            <p:cNvSpPr txBox="1"/>
            <p:nvPr/>
          </p:nvSpPr>
          <p:spPr>
            <a:xfrm>
              <a:off x="977462" y="8730325"/>
              <a:ext cx="9596044" cy="1190144"/>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a:solidFill>
                    <a:schemeClr val="bg1"/>
                  </a:solidFill>
                  <a:latin typeface="Arial" panose="020B0604020202020204" pitchFamily="34" charset="0"/>
                  <a:cs typeface="Arial" panose="020B0604020202020204" pitchFamily="34" charset="0"/>
                </a:rPr>
                <a:t>Conclusiones</a:t>
              </a:r>
            </a:p>
            <a:p>
              <a:pPr algn="ctr"/>
              <a:endParaRPr lang="es-MX" sz="1607" b="1" dirty="0">
                <a:latin typeface="Arial" panose="020B0604020202020204" pitchFamily="34" charset="0"/>
                <a:cs typeface="Arial" panose="020B0604020202020204" pitchFamily="34" charset="0"/>
              </a:endParaRPr>
            </a:p>
          </p:txBody>
        </p:sp>
        <p:sp>
          <p:nvSpPr>
            <p:cNvPr id="100" name="Rectangle 99"/>
            <p:cNvSpPr/>
            <p:nvPr/>
          </p:nvSpPr>
          <p:spPr>
            <a:xfrm>
              <a:off x="977460" y="9798604"/>
              <a:ext cx="9596046" cy="13930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pic>
        <p:nvPicPr>
          <p:cNvPr id="101" name="Picture 100"/>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1567005" y="37230709"/>
            <a:ext cx="9414713" cy="1980465"/>
          </a:xfrm>
          <a:prstGeom prst="rect">
            <a:avLst/>
          </a:prstGeom>
        </p:spPr>
      </p:pic>
      <p:graphicFrame>
        <p:nvGraphicFramePr>
          <p:cNvPr id="102" name="Diagram 101"/>
          <p:cNvGraphicFramePr/>
          <p:nvPr>
            <p:extLst>
              <p:ext uri="{D42A27DB-BD31-4B8C-83A1-F6EECF244321}">
                <p14:modId xmlns:p14="http://schemas.microsoft.com/office/powerpoint/2010/main" val="3852544406"/>
              </p:ext>
            </p:extLst>
          </p:nvPr>
        </p:nvGraphicFramePr>
        <p:xfrm>
          <a:off x="21748083" y="15003927"/>
          <a:ext cx="10111238" cy="4349130"/>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sp>
        <p:nvSpPr>
          <p:cNvPr id="104" name="TextBox 103"/>
          <p:cNvSpPr txBox="1"/>
          <p:nvPr/>
        </p:nvSpPr>
        <p:spPr>
          <a:xfrm>
            <a:off x="441659" y="35643179"/>
            <a:ext cx="9017876" cy="461665"/>
          </a:xfrm>
          <a:prstGeom prst="rect">
            <a:avLst/>
          </a:prstGeom>
          <a:noFill/>
        </p:spPr>
        <p:txBody>
          <a:bodyPr wrap="square" rtlCol="0">
            <a:spAutoFit/>
          </a:bodyPr>
          <a:lstStyle/>
          <a:p>
            <a:r>
              <a:rPr lang="es-MX" sz="2400" dirty="0" smtClean="0">
                <a:latin typeface="Arial" panose="020B0604020202020204" pitchFamily="34" charset="0"/>
                <a:cs typeface="Arial" panose="020B0604020202020204" pitchFamily="34" charset="0"/>
              </a:rPr>
              <a:t>Sección dividida en dos partes: </a:t>
            </a:r>
            <a:endParaRPr lang="es-MX" sz="2400" dirty="0">
              <a:latin typeface="Arial" panose="020B0604020202020204" pitchFamily="34" charset="0"/>
              <a:cs typeface="Arial" panose="020B0604020202020204" pitchFamily="34" charset="0"/>
            </a:endParaRPr>
          </a:p>
        </p:txBody>
      </p:sp>
      <p:sp>
        <p:nvSpPr>
          <p:cNvPr id="105" name="TextBox 104"/>
          <p:cNvSpPr txBox="1"/>
          <p:nvPr/>
        </p:nvSpPr>
        <p:spPr>
          <a:xfrm>
            <a:off x="22125215" y="20016669"/>
            <a:ext cx="7252138" cy="461665"/>
          </a:xfrm>
          <a:prstGeom prst="rect">
            <a:avLst/>
          </a:prstGeom>
          <a:noFill/>
        </p:spPr>
        <p:txBody>
          <a:bodyPr wrap="square" rtlCol="0">
            <a:spAutoFit/>
          </a:bodyPr>
          <a:lstStyle/>
          <a:p>
            <a:r>
              <a:rPr lang="es-MX" sz="2400" b="1" dirty="0" smtClean="0">
                <a:latin typeface="Arial" panose="020B0604020202020204" pitchFamily="34" charset="0"/>
                <a:cs typeface="Arial" panose="020B0604020202020204" pitchFamily="34" charset="0"/>
              </a:rPr>
              <a:t>Guías de acción rápida</a:t>
            </a:r>
            <a:endParaRPr lang="es-MX" sz="2400" b="1" dirty="0">
              <a:latin typeface="Arial" panose="020B0604020202020204" pitchFamily="34" charset="0"/>
              <a:cs typeface="Arial" panose="020B0604020202020204" pitchFamily="34" charset="0"/>
            </a:endParaRPr>
          </a:p>
        </p:txBody>
      </p:sp>
      <p:sp>
        <p:nvSpPr>
          <p:cNvPr id="106" name="TextBox 105"/>
          <p:cNvSpPr txBox="1"/>
          <p:nvPr/>
        </p:nvSpPr>
        <p:spPr>
          <a:xfrm>
            <a:off x="21855937" y="29250521"/>
            <a:ext cx="10189595" cy="5632311"/>
          </a:xfrm>
          <a:prstGeom prst="rect">
            <a:avLst/>
          </a:prstGeom>
          <a:noFill/>
        </p:spPr>
        <p:txBody>
          <a:bodyPr wrap="square" rtlCol="0">
            <a:spAutoFit/>
          </a:bodyPr>
          <a:lstStyle/>
          <a:p>
            <a:r>
              <a:rPr lang="es-MX" sz="2400" dirty="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a:p>
            <a:pPr marL="342900" lvl="0" indent="-342900">
              <a:buClr>
                <a:srgbClr val="00B0F0"/>
              </a:buClr>
              <a:buFont typeface="Wingdings" panose="05000000000000000000" pitchFamily="2" charset="2"/>
              <a:buChar char="§"/>
            </a:pPr>
            <a:r>
              <a:rPr lang="es-ES_tradnl" sz="2400" dirty="0" smtClean="0">
                <a:latin typeface="Arial" panose="020B0604020202020204" pitchFamily="34" charset="0"/>
                <a:cs typeface="Arial" panose="020B0604020202020204" pitchFamily="34" charset="0"/>
              </a:rPr>
              <a:t>Se </a:t>
            </a:r>
            <a:r>
              <a:rPr lang="es-ES_tradnl" sz="2400" dirty="0">
                <a:latin typeface="Arial" panose="020B0604020202020204" pitchFamily="34" charset="0"/>
                <a:cs typeface="Arial" panose="020B0604020202020204" pitchFamily="34" charset="0"/>
              </a:rPr>
              <a:t>definieron las funciones del departamento de </a:t>
            </a:r>
            <a:r>
              <a:rPr lang="es-ES_tradnl" sz="2400" dirty="0" smtClean="0">
                <a:latin typeface="Arial" panose="020B0604020202020204" pitchFamily="34" charset="0"/>
                <a:cs typeface="Arial" panose="020B0604020202020204" pitchFamily="34" charset="0"/>
              </a:rPr>
              <a:t>Ingeniería Biomédica.</a:t>
            </a:r>
          </a:p>
          <a:p>
            <a:pPr marL="342900" lvl="0" indent="-342900">
              <a:buClr>
                <a:srgbClr val="00B0F0"/>
              </a:buClr>
              <a:buFont typeface="Wingdings" panose="05000000000000000000" pitchFamily="2" charset="2"/>
              <a:buChar char="§"/>
            </a:pPr>
            <a:r>
              <a:rPr lang="es-ES_tradnl" sz="2400" dirty="0" smtClean="0">
                <a:latin typeface="Arial" panose="020B0604020202020204" pitchFamily="34" charset="0"/>
                <a:cs typeface="Arial" panose="020B0604020202020204" pitchFamily="34" charset="0"/>
              </a:rPr>
              <a:t>Se </a:t>
            </a:r>
            <a:r>
              <a:rPr lang="es-ES_tradnl" sz="2400" dirty="0">
                <a:latin typeface="Arial" panose="020B0604020202020204" pitchFamily="34" charset="0"/>
                <a:cs typeface="Arial" panose="020B0604020202020204" pitchFamily="34" charset="0"/>
              </a:rPr>
              <a:t>identificaron los equipos médicos mínimos requeridos en las áreas críticas de los </a:t>
            </a:r>
            <a:r>
              <a:rPr lang="es-ES_tradnl" sz="2400" dirty="0" smtClean="0">
                <a:latin typeface="Arial" panose="020B0604020202020204" pitchFamily="34" charset="0"/>
                <a:cs typeface="Arial" panose="020B0604020202020204" pitchFamily="34" charset="0"/>
              </a:rPr>
              <a:t>hospitales. </a:t>
            </a:r>
            <a:endParaRPr lang="en-US" sz="2400" dirty="0">
              <a:latin typeface="Arial" panose="020B0604020202020204" pitchFamily="34" charset="0"/>
              <a:cs typeface="Arial" panose="020B0604020202020204" pitchFamily="34" charset="0"/>
            </a:endParaRPr>
          </a:p>
          <a:p>
            <a:pPr marL="342900" lvl="0" indent="-342900">
              <a:buClr>
                <a:srgbClr val="00B0F0"/>
              </a:buClr>
              <a:buFont typeface="Wingdings" panose="05000000000000000000" pitchFamily="2" charset="2"/>
              <a:buChar char="§"/>
            </a:pPr>
            <a:r>
              <a:rPr lang="es-ES_tradnl" sz="2400" dirty="0" smtClean="0">
                <a:latin typeface="Arial" panose="020B0604020202020204" pitchFamily="34" charset="0"/>
                <a:cs typeface="Arial" panose="020B0604020202020204" pitchFamily="34" charset="0"/>
              </a:rPr>
              <a:t>Se </a:t>
            </a:r>
            <a:r>
              <a:rPr lang="es-ES_tradnl" sz="2400" dirty="0">
                <a:latin typeface="Arial" panose="020B0604020202020204" pitchFamily="34" charset="0"/>
                <a:cs typeface="Arial" panose="020B0604020202020204" pitchFamily="34" charset="0"/>
              </a:rPr>
              <a:t>definió el marco legal tomando en consideración el funcionamiento y el manejo de riesgo de cada equipo previamente identificado.</a:t>
            </a:r>
            <a:endParaRPr lang="en-US" sz="2400" dirty="0">
              <a:latin typeface="Arial" panose="020B0604020202020204" pitchFamily="34" charset="0"/>
              <a:cs typeface="Arial" panose="020B0604020202020204" pitchFamily="34" charset="0"/>
            </a:endParaRPr>
          </a:p>
          <a:p>
            <a:pPr marL="342900" indent="-342900">
              <a:buClr>
                <a:srgbClr val="00B0F0"/>
              </a:buClr>
              <a:buFont typeface="Wingdings" panose="05000000000000000000" pitchFamily="2" charset="2"/>
              <a:buChar char="§"/>
            </a:pPr>
            <a:r>
              <a:rPr lang="es-ES_tradnl" sz="2400" dirty="0" smtClean="0">
                <a:latin typeface="Arial" panose="020B0604020202020204" pitchFamily="34" charset="0"/>
                <a:cs typeface="Arial" panose="020B0604020202020204" pitchFamily="34" charset="0"/>
              </a:rPr>
              <a:t>Se diseñaron formato para </a:t>
            </a:r>
            <a:r>
              <a:rPr lang="es-ES_tradnl" sz="2400" dirty="0">
                <a:latin typeface="Arial" panose="020B0604020202020204" pitchFamily="34" charset="0"/>
                <a:cs typeface="Arial" panose="020B0604020202020204" pitchFamily="34" charset="0"/>
              </a:rPr>
              <a:t>la incorporación de equipos </a:t>
            </a:r>
            <a:r>
              <a:rPr lang="es-ES_tradnl" sz="2400" dirty="0" smtClean="0">
                <a:latin typeface="Arial" panose="020B0604020202020204" pitchFamily="34" charset="0"/>
                <a:cs typeface="Arial" panose="020B0604020202020204" pitchFamily="34" charset="0"/>
              </a:rPr>
              <a:t>médicos, para el inventario funcional y para los mantenimientos preventivos de los equipos del manual de servicio. </a:t>
            </a:r>
            <a:endParaRPr lang="en-US" sz="2400" dirty="0">
              <a:latin typeface="Arial" panose="020B0604020202020204" pitchFamily="34" charset="0"/>
              <a:cs typeface="Arial" panose="020B0604020202020204" pitchFamily="34" charset="0"/>
            </a:endParaRPr>
          </a:p>
          <a:p>
            <a:pPr marL="342900" indent="-342900">
              <a:buClr>
                <a:srgbClr val="00B0F0"/>
              </a:buClr>
              <a:buFont typeface="Wingdings" panose="05000000000000000000" pitchFamily="2" charset="2"/>
              <a:buChar char="§"/>
            </a:pPr>
            <a:r>
              <a:rPr lang="es-ES_tradnl" sz="2400" dirty="0" smtClean="0">
                <a:latin typeface="Arial" panose="020B0604020202020204" pitchFamily="34" charset="0"/>
                <a:cs typeface="Arial" panose="020B0604020202020204" pitchFamily="34" charset="0"/>
              </a:rPr>
              <a:t>Se </a:t>
            </a:r>
            <a:r>
              <a:rPr lang="es-ES_tradnl" sz="2400" dirty="0">
                <a:latin typeface="Arial" panose="020B0604020202020204" pitchFamily="34" charset="0"/>
                <a:cs typeface="Arial" panose="020B0604020202020204" pitchFamily="34" charset="0"/>
              </a:rPr>
              <a:t>elaboró un manual de </a:t>
            </a:r>
            <a:r>
              <a:rPr lang="es-ES_tradnl" sz="2400" dirty="0" smtClean="0">
                <a:latin typeface="Arial" panose="020B0604020202020204" pitchFamily="34" charset="0"/>
                <a:cs typeface="Arial" panose="020B0604020202020204" pitchFamily="34" charset="0"/>
              </a:rPr>
              <a:t>procedimientos y un manual de servicio de equipos médicos mínimos requeridos en áreas críticas </a:t>
            </a:r>
            <a:r>
              <a:rPr lang="es-ES_tradnl" sz="2400" dirty="0">
                <a:latin typeface="Arial" panose="020B0604020202020204" pitchFamily="34" charset="0"/>
                <a:cs typeface="Arial" panose="020B0604020202020204" pitchFamily="34" charset="0"/>
              </a:rPr>
              <a:t>para el </a:t>
            </a:r>
            <a:r>
              <a:rPr lang="es-ES_tradnl" sz="2400" dirty="0" smtClean="0">
                <a:latin typeface="Arial" panose="020B0604020202020204" pitchFamily="34" charset="0"/>
                <a:cs typeface="Arial" panose="020B0604020202020204" pitchFamily="34" charset="0"/>
              </a:rPr>
              <a:t>Departamento </a:t>
            </a:r>
            <a:r>
              <a:rPr lang="es-ES_tradnl" sz="2400" dirty="0">
                <a:latin typeface="Arial" panose="020B0604020202020204" pitchFamily="34" charset="0"/>
                <a:cs typeface="Arial" panose="020B0604020202020204" pitchFamily="34" charset="0"/>
              </a:rPr>
              <a:t>de </a:t>
            </a:r>
            <a:r>
              <a:rPr lang="es-ES_tradnl" sz="2400" dirty="0" smtClean="0">
                <a:latin typeface="Arial" panose="020B0604020202020204" pitchFamily="34" charset="0"/>
                <a:cs typeface="Arial" panose="020B0604020202020204" pitchFamily="34" charset="0"/>
              </a:rPr>
              <a:t>Ingeniería Biomédica </a:t>
            </a:r>
            <a:r>
              <a:rPr lang="es-ES_tradnl" sz="2400" dirty="0">
                <a:latin typeface="Arial" panose="020B0604020202020204" pitchFamily="34" charset="0"/>
                <a:cs typeface="Arial" panose="020B0604020202020204" pitchFamily="34" charset="0"/>
              </a:rPr>
              <a:t>de los </a:t>
            </a:r>
            <a:r>
              <a:rPr lang="es-ES_tradnl" sz="2400" dirty="0" smtClean="0">
                <a:latin typeface="Arial" panose="020B0604020202020204" pitchFamily="34" charset="0"/>
                <a:cs typeface="Arial" panose="020B0604020202020204" pitchFamily="34" charset="0"/>
              </a:rPr>
              <a:t>Hospitales </a:t>
            </a:r>
            <a:r>
              <a:rPr lang="es-ES_tradnl" sz="2400" dirty="0">
                <a:latin typeface="Arial" panose="020B0604020202020204" pitchFamily="34" charset="0"/>
                <a:cs typeface="Arial" panose="020B0604020202020204" pitchFamily="34" charset="0"/>
              </a:rPr>
              <a:t>del Servicio Estatal de Salud en </a:t>
            </a:r>
            <a:r>
              <a:rPr lang="es-ES_tradnl" sz="2400" dirty="0" smtClean="0">
                <a:latin typeface="Arial" panose="020B0604020202020204" pitchFamily="34" charset="0"/>
                <a:cs typeface="Arial" panose="020B0604020202020204" pitchFamily="34" charset="0"/>
              </a:rPr>
              <a:t>Ciudad </a:t>
            </a:r>
            <a:r>
              <a:rPr lang="es-ES_tradnl" sz="2400" dirty="0">
                <a:latin typeface="Arial" panose="020B0604020202020204" pitchFamily="34" charset="0"/>
                <a:cs typeface="Arial" panose="020B0604020202020204" pitchFamily="34" charset="0"/>
              </a:rPr>
              <a:t>Juárez, en apoyo a las funciones del departamento de ingeniería </a:t>
            </a:r>
            <a:r>
              <a:rPr lang="es-ES_tradnl" sz="2400" dirty="0" smtClean="0">
                <a:latin typeface="Arial" panose="020B0604020202020204" pitchFamily="34" charset="0"/>
                <a:cs typeface="Arial" panose="020B0604020202020204" pitchFamily="34" charset="0"/>
              </a:rPr>
              <a:t>biomédica. </a:t>
            </a:r>
            <a:endParaRPr lang="en-US" sz="2400" dirty="0">
              <a:latin typeface="Arial" panose="020B0604020202020204" pitchFamily="34" charset="0"/>
              <a:cs typeface="Arial" panose="020B0604020202020204" pitchFamily="34" charset="0"/>
            </a:endParaRPr>
          </a:p>
          <a:p>
            <a:r>
              <a:rPr lang="es-ES_tradnl" sz="2400" dirty="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grpSp>
        <p:nvGrpSpPr>
          <p:cNvPr id="107" name="Group 106"/>
          <p:cNvGrpSpPr/>
          <p:nvPr/>
        </p:nvGrpSpPr>
        <p:grpSpPr>
          <a:xfrm>
            <a:off x="21855939" y="34689942"/>
            <a:ext cx="10189595" cy="907862"/>
            <a:chOff x="977460" y="8730325"/>
            <a:chExt cx="9596046" cy="1207585"/>
          </a:xfrm>
        </p:grpSpPr>
        <p:sp>
          <p:nvSpPr>
            <p:cNvPr id="108" name="TextBox 107"/>
            <p:cNvSpPr txBox="1"/>
            <p:nvPr/>
          </p:nvSpPr>
          <p:spPr>
            <a:xfrm>
              <a:off x="977462" y="8730325"/>
              <a:ext cx="9596044" cy="1190144"/>
            </a:xfrm>
            <a:prstGeom prst="rect">
              <a:avLst/>
            </a:prstGeom>
            <a:solidFill>
              <a:schemeClr val="tx1">
                <a:lumMod val="75000"/>
                <a:lumOff val="25000"/>
              </a:schemeClr>
            </a:solidFill>
            <a:ln>
              <a:solidFill>
                <a:schemeClr val="tx1">
                  <a:lumMod val="75000"/>
                  <a:lumOff val="25000"/>
                </a:schemeClr>
              </a:solidFill>
            </a:ln>
          </p:spPr>
          <p:txBody>
            <a:bodyPr wrap="square" rtlCol="0">
              <a:spAutoFit/>
            </a:bodyPr>
            <a:lstStyle/>
            <a:p>
              <a:pPr algn="ctr"/>
              <a:r>
                <a:rPr lang="es-MX" sz="3600" b="1" dirty="0" smtClean="0">
                  <a:solidFill>
                    <a:schemeClr val="bg1"/>
                  </a:solidFill>
                  <a:latin typeface="Arial" panose="020B0604020202020204" pitchFamily="34" charset="0"/>
                  <a:cs typeface="Arial" panose="020B0604020202020204" pitchFamily="34" charset="0"/>
                </a:rPr>
                <a:t>Referencias</a:t>
              </a:r>
              <a:endParaRPr lang="es-MX" sz="3600" b="1" dirty="0">
                <a:solidFill>
                  <a:schemeClr val="bg1"/>
                </a:solidFill>
                <a:latin typeface="Arial" panose="020B0604020202020204" pitchFamily="34" charset="0"/>
                <a:cs typeface="Arial" panose="020B0604020202020204" pitchFamily="34" charset="0"/>
              </a:endParaRPr>
            </a:p>
            <a:p>
              <a:pPr algn="ctr"/>
              <a:endParaRPr lang="es-MX" sz="1607" b="1" dirty="0">
                <a:latin typeface="Arial" panose="020B0604020202020204" pitchFamily="34" charset="0"/>
                <a:cs typeface="Arial" panose="020B0604020202020204" pitchFamily="34" charset="0"/>
              </a:endParaRPr>
            </a:p>
          </p:txBody>
        </p:sp>
        <p:sp>
          <p:nvSpPr>
            <p:cNvPr id="109" name="Rectangle 108"/>
            <p:cNvSpPr/>
            <p:nvPr/>
          </p:nvSpPr>
          <p:spPr>
            <a:xfrm>
              <a:off x="977460" y="9798604"/>
              <a:ext cx="9596046" cy="139306"/>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209" tIns="30604" rIns="61209" bIns="30604" numCol="1" spcCol="0" rtlCol="0" fromWordArt="0" anchor="ctr" anchorCtr="0" forceAA="0" compatLnSpc="1">
              <a:prstTxWarp prst="textNoShape">
                <a:avLst/>
              </a:prstTxWarp>
              <a:noAutofit/>
            </a:bodyPr>
            <a:lstStyle/>
            <a:p>
              <a:pPr algn="ctr"/>
              <a:endParaRPr lang="es-MX" sz="4554"/>
            </a:p>
          </p:txBody>
        </p:sp>
      </p:grpSp>
      <p:graphicFrame>
        <p:nvGraphicFramePr>
          <p:cNvPr id="8" name="Diagram 7"/>
          <p:cNvGraphicFramePr/>
          <p:nvPr>
            <p:extLst>
              <p:ext uri="{D42A27DB-BD31-4B8C-83A1-F6EECF244321}">
                <p14:modId xmlns:p14="http://schemas.microsoft.com/office/powerpoint/2010/main" val="3053932093"/>
              </p:ext>
            </p:extLst>
          </p:nvPr>
        </p:nvGraphicFramePr>
        <p:xfrm>
          <a:off x="1171394" y="36300148"/>
          <a:ext cx="8937846" cy="2200905"/>
        </p:xfrm>
        <a:graphic>
          <a:graphicData uri="http://schemas.openxmlformats.org/drawingml/2006/diagram">
            <dgm:relIds xmlns:dgm="http://schemas.openxmlformats.org/drawingml/2006/diagram" xmlns:r="http://schemas.openxmlformats.org/officeDocument/2006/relationships" r:dm="rId34" r:lo="rId35" r:qs="rId36" r:cs="rId37"/>
          </a:graphicData>
        </a:graphic>
      </p:graphicFrame>
      <p:sp>
        <p:nvSpPr>
          <p:cNvPr id="12" name="TextBox 11"/>
          <p:cNvSpPr txBox="1"/>
          <p:nvPr/>
        </p:nvSpPr>
        <p:spPr>
          <a:xfrm>
            <a:off x="22034743" y="36041838"/>
            <a:ext cx="9831985" cy="3139321"/>
          </a:xfrm>
          <a:prstGeom prst="rect">
            <a:avLst/>
          </a:prstGeom>
          <a:noFill/>
        </p:spPr>
        <p:txBody>
          <a:bodyPr wrap="square" rtlCol="0">
            <a:spAutoFit/>
          </a:bodyPr>
          <a:lstStyle/>
          <a:p>
            <a:pPr algn="just"/>
            <a:r>
              <a:rPr lang="es-MX" sz="1800" dirty="0" smtClean="0">
                <a:latin typeface="Arial" panose="020B0604020202020204" pitchFamily="34" charset="0"/>
                <a:cs typeface="Arial" panose="020B0604020202020204" pitchFamily="34" charset="0"/>
              </a:rPr>
              <a:t>[1] </a:t>
            </a:r>
            <a:r>
              <a:rPr lang="es-ES" sz="1800" dirty="0">
                <a:latin typeface="Arial" panose="020B0604020202020204" pitchFamily="34" charset="0"/>
                <a:cs typeface="Arial" panose="020B0604020202020204" pitchFamily="34" charset="0"/>
              </a:rPr>
              <a:t>Diario Oficial de la Federación, “Ley Orgánica de la Administración Pública Federal,” vol. Título segundo, 2014.</a:t>
            </a:r>
            <a:endParaRPr lang="es-MX" sz="1800" dirty="0" smtClean="0">
              <a:latin typeface="Arial" panose="020B0604020202020204" pitchFamily="34" charset="0"/>
              <a:cs typeface="Arial" panose="020B0604020202020204" pitchFamily="34" charset="0"/>
            </a:endParaRPr>
          </a:p>
          <a:p>
            <a:pPr algn="just"/>
            <a:r>
              <a:rPr lang="es-ES" sz="1800" dirty="0" smtClean="0">
                <a:latin typeface="Arial" panose="020B0604020202020204" pitchFamily="34" charset="0"/>
                <a:cs typeface="Arial" panose="020B0604020202020204" pitchFamily="34" charset="0"/>
              </a:rPr>
              <a:t>[2] Consejo de Salubridad General, “Modelo del CGS para la atención de salud con calidad y seguridad,” Estándares para certificar hospitales 2015, vol. Segunda edición, pp.118-119, 2015. </a:t>
            </a:r>
          </a:p>
          <a:p>
            <a:pPr algn="just"/>
            <a:r>
              <a:rPr lang="es-ES" sz="1800" dirty="0" smtClean="0">
                <a:latin typeface="Arial" panose="020B0604020202020204" pitchFamily="34" charset="0"/>
                <a:cs typeface="Arial" panose="020B0604020202020204" pitchFamily="34" charset="0"/>
              </a:rPr>
              <a:t>[3] Secretaría de Salud, “Manual de procedimientos de la Dirección General de Evaluación del </a:t>
            </a:r>
            <a:r>
              <a:rPr lang="es-ES" sz="1800" dirty="0" err="1" smtClean="0">
                <a:latin typeface="Arial" panose="020B0604020202020204" pitchFamily="34" charset="0"/>
                <a:cs typeface="Arial" panose="020B0604020202020204" pitchFamily="34" charset="0"/>
              </a:rPr>
              <a:t>Desempeño,”Noviembre</a:t>
            </a:r>
            <a:r>
              <a:rPr lang="es-ES" sz="1800" dirty="0" smtClean="0">
                <a:latin typeface="Arial" panose="020B0604020202020204" pitchFamily="34" charset="0"/>
                <a:cs typeface="Arial" panose="020B0604020202020204" pitchFamily="34" charset="0"/>
              </a:rPr>
              <a:t> 2013. [En línea], Disponible en: http://www.salud.gob.mx/</a:t>
            </a:r>
          </a:p>
          <a:p>
            <a:pPr algn="just"/>
            <a:r>
              <a:rPr lang="es-ES" sz="1800" dirty="0" smtClean="0">
                <a:latin typeface="Arial" panose="020B0604020202020204" pitchFamily="34" charset="0"/>
                <a:cs typeface="Arial" panose="020B0604020202020204" pitchFamily="34" charset="0"/>
              </a:rPr>
              <a:t>[4] La Opción Chihuahua, “Evalúa Secretaría de Salud sus procesos por medio de la UED”, Septiembre, 2015. [En línea], Disponible en: http://laopcion.com.mx/noticia/108535 </a:t>
            </a:r>
          </a:p>
          <a:p>
            <a:pPr algn="just"/>
            <a:r>
              <a:rPr lang="es-ES" sz="1800" dirty="0" smtClean="0">
                <a:latin typeface="Arial" panose="020B0604020202020204" pitchFamily="34" charset="0"/>
                <a:cs typeface="Arial" panose="020B0604020202020204" pitchFamily="34" charset="0"/>
              </a:rPr>
              <a:t>[</a:t>
            </a:r>
            <a:r>
              <a:rPr lang="es-ES" sz="1800" dirty="0">
                <a:latin typeface="Arial" panose="020B0604020202020204" pitchFamily="34" charset="0"/>
                <a:cs typeface="Arial" panose="020B0604020202020204" pitchFamily="34" charset="0"/>
              </a:rPr>
              <a:t>5] Secretaría de Salud , “Guía Técnica para la elaboración de manuales de procedimientos de la Secretaría de Salud,” pp 18-28, Junio 2004. </a:t>
            </a:r>
            <a:endParaRPr lang="es-MX" sz="1800" dirty="0">
              <a:latin typeface="Arial" panose="020B0604020202020204" pitchFamily="34" charset="0"/>
              <a:cs typeface="Arial" panose="020B0604020202020204" pitchFamily="34" charset="0"/>
            </a:endParaRPr>
          </a:p>
        </p:txBody>
      </p:sp>
      <p:sp>
        <p:nvSpPr>
          <p:cNvPr id="13" name="TextBox 12"/>
          <p:cNvSpPr txBox="1"/>
          <p:nvPr/>
        </p:nvSpPr>
        <p:spPr>
          <a:xfrm>
            <a:off x="22125215" y="20497159"/>
            <a:ext cx="9445648" cy="1200329"/>
          </a:xfrm>
          <a:prstGeom prst="rect">
            <a:avLst/>
          </a:prstGeom>
          <a:noFill/>
        </p:spPr>
        <p:txBody>
          <a:bodyPr wrap="square" rtlCol="0">
            <a:spAutoFit/>
          </a:bodyPr>
          <a:lstStyle/>
          <a:p>
            <a:r>
              <a:rPr lang="es-ES" sz="2400" dirty="0" smtClean="0">
                <a:latin typeface="Arial" panose="020B0604020202020204" pitchFamily="34" charset="0"/>
                <a:cs typeface="Arial" panose="020B0604020202020204" pitchFamily="34" charset="0"/>
              </a:rPr>
              <a:t>Proporcionan información </a:t>
            </a:r>
            <a:r>
              <a:rPr lang="es-ES" sz="2400" dirty="0">
                <a:latin typeface="Arial" panose="020B0604020202020204" pitchFamily="34" charset="0"/>
                <a:cs typeface="Arial" panose="020B0604020202020204" pitchFamily="34" charset="0"/>
              </a:rPr>
              <a:t>breve, acerca del funcionamiento básico de los equipos </a:t>
            </a:r>
            <a:r>
              <a:rPr lang="es-ES" sz="2400" dirty="0" smtClean="0">
                <a:latin typeface="Arial" panose="020B0604020202020204" pitchFamily="34" charset="0"/>
                <a:cs typeface="Arial" panose="020B0604020202020204" pitchFamily="34" charset="0"/>
              </a:rPr>
              <a:t>seleccionados (manual de servicio), </a:t>
            </a:r>
            <a:r>
              <a:rPr lang="es-ES" sz="2400" dirty="0">
                <a:latin typeface="Arial" panose="020B0604020202020204" pitchFamily="34" charset="0"/>
                <a:cs typeface="Arial" panose="020B0604020202020204" pitchFamily="34" charset="0"/>
              </a:rPr>
              <a:t>de manera que </a:t>
            </a:r>
            <a:r>
              <a:rPr lang="es-ES" sz="2400" dirty="0" smtClean="0">
                <a:latin typeface="Arial" panose="020B0604020202020204" pitchFamily="34" charset="0"/>
                <a:cs typeface="Arial" panose="020B0604020202020204" pitchFamily="34" charset="0"/>
              </a:rPr>
              <a:t>sea fácil </a:t>
            </a:r>
            <a:r>
              <a:rPr lang="es-ES" sz="2400" dirty="0">
                <a:latin typeface="Arial" panose="020B0604020202020204" pitchFamily="34" charset="0"/>
                <a:cs typeface="Arial" panose="020B0604020202020204" pitchFamily="34" charset="0"/>
              </a:rPr>
              <a:t>de leer y comprender para los usuarios.</a:t>
            </a:r>
            <a:endParaRPr lang="es-MX" sz="2400" dirty="0">
              <a:latin typeface="Arial" panose="020B0604020202020204" pitchFamily="34" charset="0"/>
              <a:cs typeface="Arial" panose="020B0604020202020204" pitchFamily="34" charset="0"/>
            </a:endParaRPr>
          </a:p>
        </p:txBody>
      </p:sp>
      <p:pic>
        <p:nvPicPr>
          <p:cNvPr id="15" name="Picture 14"/>
          <p:cNvPicPr>
            <a:picLocks noChangeAspect="1"/>
          </p:cNvPicPr>
          <p:nvPr/>
        </p:nvPicPr>
        <p:blipFill>
          <a:blip r:embed="rId39"/>
          <a:stretch>
            <a:fillRect/>
          </a:stretch>
        </p:blipFill>
        <p:spPr>
          <a:xfrm>
            <a:off x="24438262" y="22010329"/>
            <a:ext cx="4741209" cy="5722918"/>
          </a:xfrm>
          <a:prstGeom prst="rect">
            <a:avLst/>
          </a:prstGeom>
        </p:spPr>
      </p:pic>
      <p:sp>
        <p:nvSpPr>
          <p:cNvPr id="16" name="TextBox 15"/>
          <p:cNvSpPr txBox="1"/>
          <p:nvPr/>
        </p:nvSpPr>
        <p:spPr>
          <a:xfrm>
            <a:off x="11883778" y="15385066"/>
            <a:ext cx="9318132"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1 Esquema representativo de la metodología para el manual de procedimientos. </a:t>
            </a:r>
            <a:endParaRPr lang="es-MX" sz="1600" dirty="0">
              <a:latin typeface="Arial" panose="020B0604020202020204" pitchFamily="34" charset="0"/>
              <a:cs typeface="Arial" panose="020B0604020202020204" pitchFamily="34" charset="0"/>
            </a:endParaRPr>
          </a:p>
        </p:txBody>
      </p:sp>
      <p:sp>
        <p:nvSpPr>
          <p:cNvPr id="76" name="TextBox 75"/>
          <p:cNvSpPr txBox="1"/>
          <p:nvPr/>
        </p:nvSpPr>
        <p:spPr>
          <a:xfrm>
            <a:off x="11775206" y="19837185"/>
            <a:ext cx="9756155"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2 Esquema representativo de la metodología para el manual de servicio de equipos médicos.</a:t>
            </a:r>
            <a:endParaRPr lang="es-MX" sz="1600" dirty="0">
              <a:latin typeface="Arial" panose="020B0604020202020204" pitchFamily="34" charset="0"/>
              <a:cs typeface="Arial" panose="020B0604020202020204" pitchFamily="34" charset="0"/>
            </a:endParaRPr>
          </a:p>
        </p:txBody>
      </p:sp>
      <p:sp>
        <p:nvSpPr>
          <p:cNvPr id="77" name="TextBox 76"/>
          <p:cNvSpPr txBox="1"/>
          <p:nvPr/>
        </p:nvSpPr>
        <p:spPr>
          <a:xfrm>
            <a:off x="12182686" y="30082994"/>
            <a:ext cx="8389020"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3 Componentes esenciales para ambos manuales.  </a:t>
            </a:r>
            <a:endParaRPr lang="es-MX" sz="1600" dirty="0">
              <a:latin typeface="Arial" panose="020B0604020202020204" pitchFamily="34" charset="0"/>
              <a:cs typeface="Arial" panose="020B0604020202020204" pitchFamily="34" charset="0"/>
            </a:endParaRPr>
          </a:p>
        </p:txBody>
      </p:sp>
      <p:sp>
        <p:nvSpPr>
          <p:cNvPr id="80" name="TextBox 79"/>
          <p:cNvSpPr txBox="1"/>
          <p:nvPr/>
        </p:nvSpPr>
        <p:spPr>
          <a:xfrm>
            <a:off x="12079851" y="35643179"/>
            <a:ext cx="8389020"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4 Secciones contenidas en cada uno de los procedimientos.  </a:t>
            </a:r>
            <a:endParaRPr lang="es-MX" sz="1600" dirty="0">
              <a:latin typeface="Arial" panose="020B0604020202020204" pitchFamily="34" charset="0"/>
              <a:cs typeface="Arial" panose="020B0604020202020204" pitchFamily="34" charset="0"/>
            </a:endParaRPr>
          </a:p>
        </p:txBody>
      </p:sp>
      <p:sp>
        <p:nvSpPr>
          <p:cNvPr id="81" name="TextBox 80"/>
          <p:cNvSpPr txBox="1"/>
          <p:nvPr/>
        </p:nvSpPr>
        <p:spPr>
          <a:xfrm>
            <a:off x="22756224" y="12176258"/>
            <a:ext cx="8389020"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5 Equipos médicos seleccionados para el manual de servicio. </a:t>
            </a:r>
            <a:endParaRPr lang="es-MX" sz="1600" dirty="0">
              <a:latin typeface="Arial" panose="020B0604020202020204" pitchFamily="34" charset="0"/>
              <a:cs typeface="Arial" panose="020B0604020202020204" pitchFamily="34" charset="0"/>
            </a:endParaRPr>
          </a:p>
        </p:txBody>
      </p:sp>
      <p:sp>
        <p:nvSpPr>
          <p:cNvPr id="82" name="TextBox 81"/>
          <p:cNvSpPr txBox="1"/>
          <p:nvPr/>
        </p:nvSpPr>
        <p:spPr>
          <a:xfrm>
            <a:off x="22882348" y="19406427"/>
            <a:ext cx="8389020"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6 Secciones contenidas en cada equipo médico del manual de servicio. </a:t>
            </a:r>
            <a:endParaRPr lang="es-MX" sz="1600" dirty="0">
              <a:latin typeface="Arial" panose="020B0604020202020204" pitchFamily="34" charset="0"/>
              <a:cs typeface="Arial" panose="020B0604020202020204" pitchFamily="34" charset="0"/>
            </a:endParaRPr>
          </a:p>
        </p:txBody>
      </p:sp>
      <p:sp>
        <p:nvSpPr>
          <p:cNvPr id="86" name="TextBox 85"/>
          <p:cNvSpPr txBox="1"/>
          <p:nvPr/>
        </p:nvSpPr>
        <p:spPr>
          <a:xfrm>
            <a:off x="22756224" y="27781713"/>
            <a:ext cx="8389020" cy="338554"/>
          </a:xfrm>
          <a:prstGeom prst="rect">
            <a:avLst/>
          </a:prstGeom>
          <a:noFill/>
        </p:spPr>
        <p:txBody>
          <a:bodyPr wrap="square" rtlCol="0">
            <a:spAutoFit/>
          </a:bodyPr>
          <a:lstStyle/>
          <a:p>
            <a:pPr algn="ctr"/>
            <a:r>
              <a:rPr lang="es-MX" sz="1600" dirty="0" smtClean="0">
                <a:latin typeface="Arial" panose="020B0604020202020204" pitchFamily="34" charset="0"/>
                <a:cs typeface="Arial" panose="020B0604020202020204" pitchFamily="34" charset="0"/>
              </a:rPr>
              <a:t>Figura 7 Ejemplo de la guía de acción rápida para el electrocauterio. </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948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1432</TotalTime>
  <Words>1069</Words>
  <Application>Microsoft Office PowerPoint</Application>
  <PresentationFormat>Custom</PresentationFormat>
  <Paragraphs>119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Wingdings</vt:lpstr>
      <vt:lpstr>Office Theme</vt:lpstr>
      <vt:lpstr>Desarrollo de un manual de procedimientos y un manual de servicio de equipos médicos mínimos requeridos en áreas críticas para el Departamento de Ingeniería Biomédica de los Hospitales del Servicio Estatal de Salud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de un manual de procedimientos y un manual de servicio de equipos médicos mínimos requeridos en áreas críticas para el Departamento de Ingeniería Biomédica de los Hospitales del Servicio Estatal de Salud</dc:title>
  <dc:creator>Cristina</dc:creator>
  <cp:lastModifiedBy>Cristina</cp:lastModifiedBy>
  <cp:revision>43</cp:revision>
  <dcterms:created xsi:type="dcterms:W3CDTF">2017-05-15T18:03:22Z</dcterms:created>
  <dcterms:modified xsi:type="dcterms:W3CDTF">2017-05-19T14:36:53Z</dcterms:modified>
</cp:coreProperties>
</file>