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2" r:id="rId4"/>
  </p:sldMasterIdLst>
  <p:notesMasterIdLst>
    <p:notesMasterId r:id="rId6"/>
  </p:notesMasterIdLst>
  <p:handoutMasterIdLst>
    <p:handoutMasterId r:id="rId7"/>
  </p:handoutMasterIdLst>
  <p:sldIdLst>
    <p:sldId id="256" r:id="rId5"/>
  </p:sldIdLst>
  <p:sldSz cx="39600188" cy="323992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04">
          <p15:clr>
            <a:srgbClr val="A4A3A4"/>
          </p15:clr>
        </p15:guide>
        <p15:guide id="2" pos="1247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34" autoAdjust="0"/>
    <p:restoredTop sz="94660"/>
  </p:normalViewPr>
  <p:slideViewPr>
    <p:cSldViewPr snapToGrid="0">
      <p:cViewPr>
        <p:scale>
          <a:sx n="20" d="100"/>
          <a:sy n="20" d="100"/>
        </p:scale>
        <p:origin x="108" y="42"/>
      </p:cViewPr>
      <p:guideLst>
        <p:guide orient="horz" pos="10204"/>
        <p:guide pos="12472"/>
      </p:guideLst>
    </p:cSldViewPr>
  </p:slideViewPr>
  <p:notesTextViewPr>
    <p:cViewPr>
      <p:scale>
        <a:sx n="1" d="1"/>
        <a:sy n="1" d="1"/>
      </p:scale>
      <p:origin x="0" y="0"/>
    </p:cViewPr>
  </p:notesTextViewPr>
  <p:notesViewPr>
    <p:cSldViewPr snapToGrid="0" showGuides="1">
      <p:cViewPr varScale="1">
        <p:scale>
          <a:sx n="65" d="100"/>
          <a:sy n="65" d="100"/>
        </p:scale>
        <p:origin x="2796"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F370D4-C701-4F18-9085-B76CB35656D2}" type="doc">
      <dgm:prSet loTypeId="urn:microsoft.com/office/officeart/2005/8/layout/bProcess3" loCatId="process" qsTypeId="urn:microsoft.com/office/officeart/2005/8/quickstyle/simple4" qsCatId="simple" csTypeId="urn:microsoft.com/office/officeart/2005/8/colors/colorful3" csCatId="colorful" phldr="1"/>
      <dgm:spPr/>
      <dgm:t>
        <a:bodyPr/>
        <a:lstStyle/>
        <a:p>
          <a:endParaRPr lang="es-ES"/>
        </a:p>
      </dgm:t>
    </dgm:pt>
    <dgm:pt modelId="{3E1BEF8D-D8DD-40DF-B57D-95885FF0A4C1}">
      <dgm:prSet phldrT="[Texto]"/>
      <dgm:spPr/>
      <dgm:t>
        <a:bodyPr/>
        <a:lstStyle/>
        <a:p>
          <a:r>
            <a:rPr lang="es-ES" dirty="0">
              <a:solidFill>
                <a:schemeClr val="tx1"/>
              </a:solidFill>
            </a:rPr>
            <a:t>1. Determinar tamaño de muestra. </a:t>
          </a:r>
        </a:p>
      </dgm:t>
    </dgm:pt>
    <dgm:pt modelId="{AB2F9EC5-3852-416A-BC8B-23590B08DB4A}" type="parTrans" cxnId="{AD7CCD0C-4CDC-4E16-96A1-1D6C8C97F961}">
      <dgm:prSet/>
      <dgm:spPr/>
      <dgm:t>
        <a:bodyPr/>
        <a:lstStyle/>
        <a:p>
          <a:endParaRPr lang="es-ES"/>
        </a:p>
      </dgm:t>
    </dgm:pt>
    <dgm:pt modelId="{5D9E56DE-088E-49E8-803E-96C4B3806FF8}" type="sibTrans" cxnId="{AD7CCD0C-4CDC-4E16-96A1-1D6C8C97F961}">
      <dgm:prSet/>
      <dgm:spPr/>
      <dgm:t>
        <a:bodyPr/>
        <a:lstStyle/>
        <a:p>
          <a:endParaRPr lang="es-ES"/>
        </a:p>
      </dgm:t>
    </dgm:pt>
    <dgm:pt modelId="{AE07B4AF-300A-448D-8C7E-81B4578CCD41}">
      <dgm:prSet phldrT="[Texto]"/>
      <dgm:spPr/>
      <dgm:t>
        <a:bodyPr/>
        <a:lstStyle/>
        <a:p>
          <a:r>
            <a:rPr lang="es-ES" dirty="0">
              <a:solidFill>
                <a:schemeClr val="tx1"/>
              </a:solidFill>
            </a:rPr>
            <a:t>2. Determinar las tareas funcionales a medir y seleccionar los accesorios para realizar las mediciones.</a:t>
          </a:r>
        </a:p>
      </dgm:t>
    </dgm:pt>
    <dgm:pt modelId="{1073643F-C86B-4462-88C1-701C2634AFFE}" type="parTrans" cxnId="{B0DD8821-3BC5-4C1A-A60A-A39F25D928D8}">
      <dgm:prSet/>
      <dgm:spPr/>
      <dgm:t>
        <a:bodyPr/>
        <a:lstStyle/>
        <a:p>
          <a:endParaRPr lang="es-ES"/>
        </a:p>
      </dgm:t>
    </dgm:pt>
    <dgm:pt modelId="{67DFCAF8-1E7F-46E6-ADDE-DB3FE70C1225}" type="sibTrans" cxnId="{B0DD8821-3BC5-4C1A-A60A-A39F25D928D8}">
      <dgm:prSet/>
      <dgm:spPr/>
      <dgm:t>
        <a:bodyPr/>
        <a:lstStyle/>
        <a:p>
          <a:endParaRPr lang="es-ES"/>
        </a:p>
      </dgm:t>
    </dgm:pt>
    <dgm:pt modelId="{196DB1A4-5530-4A8E-B016-E25FD7D2E5D0}">
      <dgm:prSet phldrT="[Texto]"/>
      <dgm:spPr/>
      <dgm:t>
        <a:bodyPr/>
        <a:lstStyle/>
        <a:p>
          <a:r>
            <a:rPr lang="es-ES" dirty="0">
              <a:solidFill>
                <a:schemeClr val="tx1"/>
              </a:solidFill>
            </a:rPr>
            <a:t>5. Medir la circunferencia del antebrazo del individuo antes de realizar las mediciones.</a:t>
          </a:r>
        </a:p>
      </dgm:t>
    </dgm:pt>
    <dgm:pt modelId="{AE44DFE1-E2D4-4A42-9279-1BB0C1046043}" type="parTrans" cxnId="{305DC7D5-E49E-40CB-B3CA-22089577F468}">
      <dgm:prSet/>
      <dgm:spPr/>
      <dgm:t>
        <a:bodyPr/>
        <a:lstStyle/>
        <a:p>
          <a:endParaRPr lang="es-ES"/>
        </a:p>
      </dgm:t>
    </dgm:pt>
    <dgm:pt modelId="{5F8F232D-289F-4DBA-B4BB-A8F7AFB16E99}" type="sibTrans" cxnId="{305DC7D5-E49E-40CB-B3CA-22089577F468}">
      <dgm:prSet/>
      <dgm:spPr/>
      <dgm:t>
        <a:bodyPr/>
        <a:lstStyle/>
        <a:p>
          <a:endParaRPr lang="es-ES"/>
        </a:p>
      </dgm:t>
    </dgm:pt>
    <dgm:pt modelId="{1D0D4BA4-54F7-4B77-9F98-21F33333B9A5}">
      <dgm:prSet phldrT="[Texto]"/>
      <dgm:spPr/>
      <dgm:t>
        <a:bodyPr/>
        <a:lstStyle/>
        <a:p>
          <a:r>
            <a:rPr lang="es-ES" dirty="0">
              <a:solidFill>
                <a:schemeClr val="tx1"/>
              </a:solidFill>
            </a:rPr>
            <a:t>6. Recolectar los datos y ordenarlos por grupos.</a:t>
          </a:r>
        </a:p>
      </dgm:t>
    </dgm:pt>
    <dgm:pt modelId="{021949DA-F90B-447D-A842-C2D3EF4F2CA6}" type="parTrans" cxnId="{3244709C-50D8-49B1-9AAD-0DA4E9769F87}">
      <dgm:prSet/>
      <dgm:spPr/>
      <dgm:t>
        <a:bodyPr/>
        <a:lstStyle/>
        <a:p>
          <a:endParaRPr lang="es-ES"/>
        </a:p>
      </dgm:t>
    </dgm:pt>
    <dgm:pt modelId="{CE32A6D2-4A4D-49D0-A6B1-CD6C082479CF}" type="sibTrans" cxnId="{3244709C-50D8-49B1-9AAD-0DA4E9769F87}">
      <dgm:prSet/>
      <dgm:spPr/>
      <dgm:t>
        <a:bodyPr/>
        <a:lstStyle/>
        <a:p>
          <a:endParaRPr lang="es-ES"/>
        </a:p>
      </dgm:t>
    </dgm:pt>
    <dgm:pt modelId="{C0DF1EE1-9E29-42B7-AF41-003351F03E83}">
      <dgm:prSet phldrT="[Texto]"/>
      <dgm:spPr/>
      <dgm:t>
        <a:bodyPr/>
        <a:lstStyle/>
        <a:p>
          <a:r>
            <a:rPr lang="es-ES" dirty="0">
              <a:solidFill>
                <a:schemeClr val="tx1"/>
              </a:solidFill>
            </a:rPr>
            <a:t>7. Realizar una comparación entre grupos, sexo, mano dominante y </a:t>
          </a:r>
          <a:r>
            <a:rPr lang="es-ES">
              <a:solidFill>
                <a:schemeClr val="tx1"/>
              </a:solidFill>
            </a:rPr>
            <a:t>no dominante.</a:t>
          </a:r>
          <a:endParaRPr lang="es-ES" dirty="0">
            <a:solidFill>
              <a:schemeClr val="tx1"/>
            </a:solidFill>
          </a:endParaRPr>
        </a:p>
      </dgm:t>
    </dgm:pt>
    <dgm:pt modelId="{B568D9EE-E7B5-4113-BCBF-0F163664E07F}" type="parTrans" cxnId="{C4936E2D-984B-41D8-908C-DEFF802E5512}">
      <dgm:prSet/>
      <dgm:spPr/>
      <dgm:t>
        <a:bodyPr/>
        <a:lstStyle/>
        <a:p>
          <a:endParaRPr lang="es-ES"/>
        </a:p>
      </dgm:t>
    </dgm:pt>
    <dgm:pt modelId="{F1E5C464-4202-4627-BFED-0EC5C63691BD}" type="sibTrans" cxnId="{C4936E2D-984B-41D8-908C-DEFF802E5512}">
      <dgm:prSet/>
      <dgm:spPr/>
      <dgm:t>
        <a:bodyPr/>
        <a:lstStyle/>
        <a:p>
          <a:endParaRPr lang="es-ES"/>
        </a:p>
      </dgm:t>
    </dgm:pt>
    <dgm:pt modelId="{1A7FCAD0-8EDA-4542-BAE2-78687DF58DCC}">
      <dgm:prSet phldrT="[Texto]"/>
      <dgm:spPr/>
      <dgm:t>
        <a:bodyPr/>
        <a:lstStyle/>
        <a:p>
          <a:r>
            <a:rPr lang="es-ES" dirty="0">
              <a:solidFill>
                <a:schemeClr val="tx1"/>
              </a:solidFill>
            </a:rPr>
            <a:t>3. Revisión bibliográfica de las posiciones para la medición de las fuerzas.</a:t>
          </a:r>
        </a:p>
      </dgm:t>
    </dgm:pt>
    <dgm:pt modelId="{F3895F83-9DED-4B81-ABBE-86E83E06EAFC}" type="parTrans" cxnId="{574AAD33-E114-4B86-A23E-15D0DABE1589}">
      <dgm:prSet/>
      <dgm:spPr/>
      <dgm:t>
        <a:bodyPr/>
        <a:lstStyle/>
        <a:p>
          <a:endParaRPr lang="es-ES"/>
        </a:p>
      </dgm:t>
    </dgm:pt>
    <dgm:pt modelId="{B6DA45DF-1D48-49E6-8BA5-D5C0A41F657A}" type="sibTrans" cxnId="{574AAD33-E114-4B86-A23E-15D0DABE1589}">
      <dgm:prSet/>
      <dgm:spPr/>
      <dgm:t>
        <a:bodyPr/>
        <a:lstStyle/>
        <a:p>
          <a:endParaRPr lang="es-ES"/>
        </a:p>
      </dgm:t>
    </dgm:pt>
    <dgm:pt modelId="{9911CF07-968E-40AD-A482-6E286A0F9AE5}">
      <dgm:prSet phldrT="[Texto]"/>
      <dgm:spPr/>
      <dgm:t>
        <a:bodyPr/>
        <a:lstStyle/>
        <a:p>
          <a:r>
            <a:rPr lang="es-ES" dirty="0">
              <a:solidFill>
                <a:schemeClr val="tx1"/>
              </a:solidFill>
            </a:rPr>
            <a:t>4. Aplicar el cuestionario a las personas para determinar su </a:t>
          </a:r>
          <a:r>
            <a:rPr lang="es-ES" dirty="0" err="1">
              <a:solidFill>
                <a:schemeClr val="tx1"/>
              </a:solidFill>
            </a:rPr>
            <a:t>eligibilidad</a:t>
          </a:r>
          <a:r>
            <a:rPr lang="es-ES" dirty="0">
              <a:solidFill>
                <a:schemeClr val="tx1"/>
              </a:solidFill>
            </a:rPr>
            <a:t> para el estudios.</a:t>
          </a:r>
        </a:p>
      </dgm:t>
    </dgm:pt>
    <dgm:pt modelId="{4BA21D9F-8733-478A-8880-E6540BA83583}" type="parTrans" cxnId="{83555BB2-94A6-4A22-A7BF-28D743A46343}">
      <dgm:prSet/>
      <dgm:spPr/>
      <dgm:t>
        <a:bodyPr/>
        <a:lstStyle/>
        <a:p>
          <a:endParaRPr lang="es-ES"/>
        </a:p>
      </dgm:t>
    </dgm:pt>
    <dgm:pt modelId="{34B9DC24-E0EB-4D5E-B66A-E798B927FAEF}" type="sibTrans" cxnId="{83555BB2-94A6-4A22-A7BF-28D743A46343}">
      <dgm:prSet/>
      <dgm:spPr/>
      <dgm:t>
        <a:bodyPr/>
        <a:lstStyle/>
        <a:p>
          <a:endParaRPr lang="es-ES"/>
        </a:p>
      </dgm:t>
    </dgm:pt>
    <dgm:pt modelId="{E0638732-8BAB-4A85-B17A-6ED088556041}">
      <dgm:prSet phldrT="[Texto]"/>
      <dgm:spPr/>
      <dgm:t>
        <a:bodyPr/>
        <a:lstStyle/>
        <a:p>
          <a:r>
            <a:rPr lang="es-ES" dirty="0">
              <a:solidFill>
                <a:schemeClr val="tx1"/>
              </a:solidFill>
            </a:rPr>
            <a:t>8. Obtener modelos de regresión lineal mediante el ajuste de mínimos cuadrados.</a:t>
          </a:r>
        </a:p>
      </dgm:t>
    </dgm:pt>
    <dgm:pt modelId="{629BAB30-3601-481D-A3BB-532DF0059D2D}" type="sibTrans" cxnId="{E57B77CE-9E08-49EA-B2DE-9A733FCE8213}">
      <dgm:prSet/>
      <dgm:spPr/>
      <dgm:t>
        <a:bodyPr/>
        <a:lstStyle/>
        <a:p>
          <a:endParaRPr lang="es-ES"/>
        </a:p>
      </dgm:t>
    </dgm:pt>
    <dgm:pt modelId="{C0C7CEAB-5258-421D-B2CC-D57A4AE1E1D6}" type="parTrans" cxnId="{E57B77CE-9E08-49EA-B2DE-9A733FCE8213}">
      <dgm:prSet/>
      <dgm:spPr/>
      <dgm:t>
        <a:bodyPr/>
        <a:lstStyle/>
        <a:p>
          <a:endParaRPr lang="es-ES"/>
        </a:p>
      </dgm:t>
    </dgm:pt>
    <dgm:pt modelId="{D407917A-3963-4899-800F-8A5222E44543}" type="pres">
      <dgm:prSet presAssocID="{CEF370D4-C701-4F18-9085-B76CB35656D2}" presName="Name0" presStyleCnt="0">
        <dgm:presLayoutVars>
          <dgm:dir/>
          <dgm:resizeHandles val="exact"/>
        </dgm:presLayoutVars>
      </dgm:prSet>
      <dgm:spPr/>
    </dgm:pt>
    <dgm:pt modelId="{9EFA1B1B-E1D1-45C3-AEBD-46B441672E30}" type="pres">
      <dgm:prSet presAssocID="{3E1BEF8D-D8DD-40DF-B57D-95885FF0A4C1}" presName="node" presStyleLbl="node1" presStyleIdx="0" presStyleCnt="8">
        <dgm:presLayoutVars>
          <dgm:bulletEnabled val="1"/>
        </dgm:presLayoutVars>
      </dgm:prSet>
      <dgm:spPr/>
    </dgm:pt>
    <dgm:pt modelId="{7B310410-A7F5-4E5D-8D98-5285438BE68C}" type="pres">
      <dgm:prSet presAssocID="{5D9E56DE-088E-49E8-803E-96C4B3806FF8}" presName="sibTrans" presStyleLbl="sibTrans1D1" presStyleIdx="0" presStyleCnt="7"/>
      <dgm:spPr/>
    </dgm:pt>
    <dgm:pt modelId="{CBB2E629-0412-428F-80CC-650A0CBCDFD9}" type="pres">
      <dgm:prSet presAssocID="{5D9E56DE-088E-49E8-803E-96C4B3806FF8}" presName="connectorText" presStyleLbl="sibTrans1D1" presStyleIdx="0" presStyleCnt="7"/>
      <dgm:spPr/>
    </dgm:pt>
    <dgm:pt modelId="{2AA51643-F922-4337-A132-6FF33DACAFB8}" type="pres">
      <dgm:prSet presAssocID="{AE07B4AF-300A-448D-8C7E-81B4578CCD41}" presName="node" presStyleLbl="node1" presStyleIdx="1" presStyleCnt="8">
        <dgm:presLayoutVars>
          <dgm:bulletEnabled val="1"/>
        </dgm:presLayoutVars>
      </dgm:prSet>
      <dgm:spPr/>
    </dgm:pt>
    <dgm:pt modelId="{A80E5DFC-5EE6-4975-8B89-68FC7C69734C}" type="pres">
      <dgm:prSet presAssocID="{67DFCAF8-1E7F-46E6-ADDE-DB3FE70C1225}" presName="sibTrans" presStyleLbl="sibTrans1D1" presStyleIdx="1" presStyleCnt="7"/>
      <dgm:spPr/>
    </dgm:pt>
    <dgm:pt modelId="{95DA166B-3CEB-44F4-9759-7D9866E44FB5}" type="pres">
      <dgm:prSet presAssocID="{67DFCAF8-1E7F-46E6-ADDE-DB3FE70C1225}" presName="connectorText" presStyleLbl="sibTrans1D1" presStyleIdx="1" presStyleCnt="7"/>
      <dgm:spPr/>
    </dgm:pt>
    <dgm:pt modelId="{E6A553ED-2AC2-4803-98DC-9701357E4475}" type="pres">
      <dgm:prSet presAssocID="{1A7FCAD0-8EDA-4542-BAE2-78687DF58DCC}" presName="node" presStyleLbl="node1" presStyleIdx="2" presStyleCnt="8">
        <dgm:presLayoutVars>
          <dgm:bulletEnabled val="1"/>
        </dgm:presLayoutVars>
      </dgm:prSet>
      <dgm:spPr/>
    </dgm:pt>
    <dgm:pt modelId="{4052A562-826F-437E-9D17-D938CE41419E}" type="pres">
      <dgm:prSet presAssocID="{B6DA45DF-1D48-49E6-8BA5-D5C0A41F657A}" presName="sibTrans" presStyleLbl="sibTrans1D1" presStyleIdx="2" presStyleCnt="7"/>
      <dgm:spPr/>
    </dgm:pt>
    <dgm:pt modelId="{216FC4AE-5DE2-4642-8FB4-BC1FD0937D1F}" type="pres">
      <dgm:prSet presAssocID="{B6DA45DF-1D48-49E6-8BA5-D5C0A41F657A}" presName="connectorText" presStyleLbl="sibTrans1D1" presStyleIdx="2" presStyleCnt="7"/>
      <dgm:spPr/>
    </dgm:pt>
    <dgm:pt modelId="{F57CB2BC-0EB2-4B6F-AC27-B7B1DB781C30}" type="pres">
      <dgm:prSet presAssocID="{9911CF07-968E-40AD-A482-6E286A0F9AE5}" presName="node" presStyleLbl="node1" presStyleIdx="3" presStyleCnt="8">
        <dgm:presLayoutVars>
          <dgm:bulletEnabled val="1"/>
        </dgm:presLayoutVars>
      </dgm:prSet>
      <dgm:spPr/>
    </dgm:pt>
    <dgm:pt modelId="{3AD4FA20-32C7-4E11-8A90-AED55779CB8F}" type="pres">
      <dgm:prSet presAssocID="{34B9DC24-E0EB-4D5E-B66A-E798B927FAEF}" presName="sibTrans" presStyleLbl="sibTrans1D1" presStyleIdx="3" presStyleCnt="7"/>
      <dgm:spPr/>
    </dgm:pt>
    <dgm:pt modelId="{68CEEF92-C4E3-4F75-BC6B-67DBC1A084FD}" type="pres">
      <dgm:prSet presAssocID="{34B9DC24-E0EB-4D5E-B66A-E798B927FAEF}" presName="connectorText" presStyleLbl="sibTrans1D1" presStyleIdx="3" presStyleCnt="7"/>
      <dgm:spPr/>
    </dgm:pt>
    <dgm:pt modelId="{CF3B9503-5A0C-4ACB-959E-8B1E11BBB6F0}" type="pres">
      <dgm:prSet presAssocID="{196DB1A4-5530-4A8E-B016-E25FD7D2E5D0}" presName="node" presStyleLbl="node1" presStyleIdx="4" presStyleCnt="8">
        <dgm:presLayoutVars>
          <dgm:bulletEnabled val="1"/>
        </dgm:presLayoutVars>
      </dgm:prSet>
      <dgm:spPr/>
    </dgm:pt>
    <dgm:pt modelId="{15652E49-7D26-4A4C-9FAB-C9C82B6BBAC7}" type="pres">
      <dgm:prSet presAssocID="{5F8F232D-289F-4DBA-B4BB-A8F7AFB16E99}" presName="sibTrans" presStyleLbl="sibTrans1D1" presStyleIdx="4" presStyleCnt="7"/>
      <dgm:spPr/>
    </dgm:pt>
    <dgm:pt modelId="{227BDE81-62B5-4179-A04D-3442F14BBFDC}" type="pres">
      <dgm:prSet presAssocID="{5F8F232D-289F-4DBA-B4BB-A8F7AFB16E99}" presName="connectorText" presStyleLbl="sibTrans1D1" presStyleIdx="4" presStyleCnt="7"/>
      <dgm:spPr/>
    </dgm:pt>
    <dgm:pt modelId="{737A9431-9C62-4A82-882C-C95A59F827C6}" type="pres">
      <dgm:prSet presAssocID="{1D0D4BA4-54F7-4B77-9F98-21F33333B9A5}" presName="node" presStyleLbl="node1" presStyleIdx="5" presStyleCnt="8">
        <dgm:presLayoutVars>
          <dgm:bulletEnabled val="1"/>
        </dgm:presLayoutVars>
      </dgm:prSet>
      <dgm:spPr/>
    </dgm:pt>
    <dgm:pt modelId="{5191904E-BA14-40FB-AD6C-147F0F8D89CD}" type="pres">
      <dgm:prSet presAssocID="{CE32A6D2-4A4D-49D0-A6B1-CD6C082479CF}" presName="sibTrans" presStyleLbl="sibTrans1D1" presStyleIdx="5" presStyleCnt="7"/>
      <dgm:spPr/>
    </dgm:pt>
    <dgm:pt modelId="{F8A74E32-1EF4-45A5-A150-0DF01E1383D7}" type="pres">
      <dgm:prSet presAssocID="{CE32A6D2-4A4D-49D0-A6B1-CD6C082479CF}" presName="connectorText" presStyleLbl="sibTrans1D1" presStyleIdx="5" presStyleCnt="7"/>
      <dgm:spPr/>
    </dgm:pt>
    <dgm:pt modelId="{F0A6866F-3217-4738-8C3E-1B3CA7F0E1DB}" type="pres">
      <dgm:prSet presAssocID="{C0DF1EE1-9E29-42B7-AF41-003351F03E83}" presName="node" presStyleLbl="node1" presStyleIdx="6" presStyleCnt="8">
        <dgm:presLayoutVars>
          <dgm:bulletEnabled val="1"/>
        </dgm:presLayoutVars>
      </dgm:prSet>
      <dgm:spPr/>
    </dgm:pt>
    <dgm:pt modelId="{BDC852D8-1DE8-4E87-AFB4-373F76D78469}" type="pres">
      <dgm:prSet presAssocID="{F1E5C464-4202-4627-BFED-0EC5C63691BD}" presName="sibTrans" presStyleLbl="sibTrans1D1" presStyleIdx="6" presStyleCnt="7"/>
      <dgm:spPr/>
    </dgm:pt>
    <dgm:pt modelId="{10E65081-3A05-4D97-85A3-BE3035BB6726}" type="pres">
      <dgm:prSet presAssocID="{F1E5C464-4202-4627-BFED-0EC5C63691BD}" presName="connectorText" presStyleLbl="sibTrans1D1" presStyleIdx="6" presStyleCnt="7"/>
      <dgm:spPr/>
    </dgm:pt>
    <dgm:pt modelId="{BB08D14B-A0FD-4D37-BB6D-53B6F28DBD76}" type="pres">
      <dgm:prSet presAssocID="{E0638732-8BAB-4A85-B17A-6ED088556041}" presName="node" presStyleLbl="node1" presStyleIdx="7" presStyleCnt="8">
        <dgm:presLayoutVars>
          <dgm:bulletEnabled val="1"/>
        </dgm:presLayoutVars>
      </dgm:prSet>
      <dgm:spPr/>
    </dgm:pt>
  </dgm:ptLst>
  <dgm:cxnLst>
    <dgm:cxn modelId="{99094D09-9AAA-41F0-A61B-C422919CA9CD}" type="presOf" srcId="{F1E5C464-4202-4627-BFED-0EC5C63691BD}" destId="{10E65081-3A05-4D97-85A3-BE3035BB6726}" srcOrd="1" destOrd="0" presId="urn:microsoft.com/office/officeart/2005/8/layout/bProcess3"/>
    <dgm:cxn modelId="{86580619-F872-4905-9C77-319FA445F891}" type="presOf" srcId="{67DFCAF8-1E7F-46E6-ADDE-DB3FE70C1225}" destId="{95DA166B-3CEB-44F4-9759-7D9866E44FB5}" srcOrd="1" destOrd="0" presId="urn:microsoft.com/office/officeart/2005/8/layout/bProcess3"/>
    <dgm:cxn modelId="{BEBE99A1-726D-4CF1-B8FD-6222CA01FC7C}" type="presOf" srcId="{34B9DC24-E0EB-4D5E-B66A-E798B927FAEF}" destId="{3AD4FA20-32C7-4E11-8A90-AED55779CB8F}" srcOrd="0" destOrd="0" presId="urn:microsoft.com/office/officeart/2005/8/layout/bProcess3"/>
    <dgm:cxn modelId="{B7472794-B6EF-48C9-8917-59FC29CE4EA0}" type="presOf" srcId="{5D9E56DE-088E-49E8-803E-96C4B3806FF8}" destId="{7B310410-A7F5-4E5D-8D98-5285438BE68C}" srcOrd="0" destOrd="0" presId="urn:microsoft.com/office/officeart/2005/8/layout/bProcess3"/>
    <dgm:cxn modelId="{662F582B-B39B-4F6F-A421-3D23CA170BD3}" type="presOf" srcId="{AE07B4AF-300A-448D-8C7E-81B4578CCD41}" destId="{2AA51643-F922-4337-A132-6FF33DACAFB8}" srcOrd="0" destOrd="0" presId="urn:microsoft.com/office/officeart/2005/8/layout/bProcess3"/>
    <dgm:cxn modelId="{83555BB2-94A6-4A22-A7BF-28D743A46343}" srcId="{CEF370D4-C701-4F18-9085-B76CB35656D2}" destId="{9911CF07-968E-40AD-A482-6E286A0F9AE5}" srcOrd="3" destOrd="0" parTransId="{4BA21D9F-8733-478A-8880-E6540BA83583}" sibTransId="{34B9DC24-E0EB-4D5E-B66A-E798B927FAEF}"/>
    <dgm:cxn modelId="{E57B77CE-9E08-49EA-B2DE-9A733FCE8213}" srcId="{CEF370D4-C701-4F18-9085-B76CB35656D2}" destId="{E0638732-8BAB-4A85-B17A-6ED088556041}" srcOrd="7" destOrd="0" parTransId="{C0C7CEAB-5258-421D-B2CC-D57A4AE1E1D6}" sibTransId="{629BAB30-3601-481D-A3BB-532DF0059D2D}"/>
    <dgm:cxn modelId="{3A69B7BA-ACA5-4E7F-9BB5-FFC27D67A002}" type="presOf" srcId="{5F8F232D-289F-4DBA-B4BB-A8F7AFB16E99}" destId="{227BDE81-62B5-4179-A04D-3442F14BBFDC}" srcOrd="1" destOrd="0" presId="urn:microsoft.com/office/officeart/2005/8/layout/bProcess3"/>
    <dgm:cxn modelId="{FBA8FB9E-BF15-41E3-9B97-134A03AA75C6}" type="presOf" srcId="{B6DA45DF-1D48-49E6-8BA5-D5C0A41F657A}" destId="{216FC4AE-5DE2-4642-8FB4-BC1FD0937D1F}" srcOrd="1" destOrd="0" presId="urn:microsoft.com/office/officeart/2005/8/layout/bProcess3"/>
    <dgm:cxn modelId="{CB0B8454-3EDA-4FBC-A63C-A1346346DB23}" type="presOf" srcId="{3E1BEF8D-D8DD-40DF-B57D-95885FF0A4C1}" destId="{9EFA1B1B-E1D1-45C3-AEBD-46B441672E30}" srcOrd="0" destOrd="0" presId="urn:microsoft.com/office/officeart/2005/8/layout/bProcess3"/>
    <dgm:cxn modelId="{6C639960-E01B-47BD-A566-8AAF04A197F0}" type="presOf" srcId="{CE32A6D2-4A4D-49D0-A6B1-CD6C082479CF}" destId="{F8A74E32-1EF4-45A5-A150-0DF01E1383D7}" srcOrd="1" destOrd="0" presId="urn:microsoft.com/office/officeart/2005/8/layout/bProcess3"/>
    <dgm:cxn modelId="{F592339F-1998-4D88-901A-89214A124B74}" type="presOf" srcId="{E0638732-8BAB-4A85-B17A-6ED088556041}" destId="{BB08D14B-A0FD-4D37-BB6D-53B6F28DBD76}" srcOrd="0" destOrd="0" presId="urn:microsoft.com/office/officeart/2005/8/layout/bProcess3"/>
    <dgm:cxn modelId="{8E679D47-8F09-4931-BDD3-7CBCE9DA74FB}" type="presOf" srcId="{1D0D4BA4-54F7-4B77-9F98-21F33333B9A5}" destId="{737A9431-9C62-4A82-882C-C95A59F827C6}" srcOrd="0" destOrd="0" presId="urn:microsoft.com/office/officeart/2005/8/layout/bProcess3"/>
    <dgm:cxn modelId="{0B9A8947-F114-4D3C-B650-0B39F0FABBAD}" type="presOf" srcId="{9911CF07-968E-40AD-A482-6E286A0F9AE5}" destId="{F57CB2BC-0EB2-4B6F-AC27-B7B1DB781C30}" srcOrd="0" destOrd="0" presId="urn:microsoft.com/office/officeart/2005/8/layout/bProcess3"/>
    <dgm:cxn modelId="{2497BBAC-E854-4C97-99AC-4CAD9E27672F}" type="presOf" srcId="{34B9DC24-E0EB-4D5E-B66A-E798B927FAEF}" destId="{68CEEF92-C4E3-4F75-BC6B-67DBC1A084FD}" srcOrd="1" destOrd="0" presId="urn:microsoft.com/office/officeart/2005/8/layout/bProcess3"/>
    <dgm:cxn modelId="{3BFF1393-1E42-429C-BA81-AED6E168B411}" type="presOf" srcId="{CE32A6D2-4A4D-49D0-A6B1-CD6C082479CF}" destId="{5191904E-BA14-40FB-AD6C-147F0F8D89CD}" srcOrd="0" destOrd="0" presId="urn:microsoft.com/office/officeart/2005/8/layout/bProcess3"/>
    <dgm:cxn modelId="{C4936E2D-984B-41D8-908C-DEFF802E5512}" srcId="{CEF370D4-C701-4F18-9085-B76CB35656D2}" destId="{C0DF1EE1-9E29-42B7-AF41-003351F03E83}" srcOrd="6" destOrd="0" parTransId="{B568D9EE-E7B5-4113-BCBF-0F163664E07F}" sibTransId="{F1E5C464-4202-4627-BFED-0EC5C63691BD}"/>
    <dgm:cxn modelId="{0554C1DA-82E5-401C-8479-CEE6A9DAB3DD}" type="presOf" srcId="{67DFCAF8-1E7F-46E6-ADDE-DB3FE70C1225}" destId="{A80E5DFC-5EE6-4975-8B89-68FC7C69734C}" srcOrd="0" destOrd="0" presId="urn:microsoft.com/office/officeart/2005/8/layout/bProcess3"/>
    <dgm:cxn modelId="{9711BE69-436C-4895-884B-2723328DD39D}" type="presOf" srcId="{B6DA45DF-1D48-49E6-8BA5-D5C0A41F657A}" destId="{4052A562-826F-437E-9D17-D938CE41419E}" srcOrd="0" destOrd="0" presId="urn:microsoft.com/office/officeart/2005/8/layout/bProcess3"/>
    <dgm:cxn modelId="{305DC7D5-E49E-40CB-B3CA-22089577F468}" srcId="{CEF370D4-C701-4F18-9085-B76CB35656D2}" destId="{196DB1A4-5530-4A8E-B016-E25FD7D2E5D0}" srcOrd="4" destOrd="0" parTransId="{AE44DFE1-E2D4-4A42-9279-1BB0C1046043}" sibTransId="{5F8F232D-289F-4DBA-B4BB-A8F7AFB16E99}"/>
    <dgm:cxn modelId="{1650E574-E265-43EF-86A0-5D1093F7EA01}" type="presOf" srcId="{1A7FCAD0-8EDA-4542-BAE2-78687DF58DCC}" destId="{E6A553ED-2AC2-4803-98DC-9701357E4475}" srcOrd="0" destOrd="0" presId="urn:microsoft.com/office/officeart/2005/8/layout/bProcess3"/>
    <dgm:cxn modelId="{574AAD33-E114-4B86-A23E-15D0DABE1589}" srcId="{CEF370D4-C701-4F18-9085-B76CB35656D2}" destId="{1A7FCAD0-8EDA-4542-BAE2-78687DF58DCC}" srcOrd="2" destOrd="0" parTransId="{F3895F83-9DED-4B81-ABBE-86E83E06EAFC}" sibTransId="{B6DA45DF-1D48-49E6-8BA5-D5C0A41F657A}"/>
    <dgm:cxn modelId="{4D872CAE-B03F-4013-B4B2-A59C2D8D558E}" type="presOf" srcId="{196DB1A4-5530-4A8E-B016-E25FD7D2E5D0}" destId="{CF3B9503-5A0C-4ACB-959E-8B1E11BBB6F0}" srcOrd="0" destOrd="0" presId="urn:microsoft.com/office/officeart/2005/8/layout/bProcess3"/>
    <dgm:cxn modelId="{3244709C-50D8-49B1-9AAD-0DA4E9769F87}" srcId="{CEF370D4-C701-4F18-9085-B76CB35656D2}" destId="{1D0D4BA4-54F7-4B77-9F98-21F33333B9A5}" srcOrd="5" destOrd="0" parTransId="{021949DA-F90B-447D-A842-C2D3EF4F2CA6}" sibTransId="{CE32A6D2-4A4D-49D0-A6B1-CD6C082479CF}"/>
    <dgm:cxn modelId="{CF19A2FD-1950-46FA-BB17-8ADE13FF45C3}" type="presOf" srcId="{5D9E56DE-088E-49E8-803E-96C4B3806FF8}" destId="{CBB2E629-0412-428F-80CC-650A0CBCDFD9}" srcOrd="1" destOrd="0" presId="urn:microsoft.com/office/officeart/2005/8/layout/bProcess3"/>
    <dgm:cxn modelId="{445D49E1-3000-4A8A-BC25-3EB07E9A5BFD}" type="presOf" srcId="{5F8F232D-289F-4DBA-B4BB-A8F7AFB16E99}" destId="{15652E49-7D26-4A4C-9FAB-C9C82B6BBAC7}" srcOrd="0" destOrd="0" presId="urn:microsoft.com/office/officeart/2005/8/layout/bProcess3"/>
    <dgm:cxn modelId="{AD7CCD0C-4CDC-4E16-96A1-1D6C8C97F961}" srcId="{CEF370D4-C701-4F18-9085-B76CB35656D2}" destId="{3E1BEF8D-D8DD-40DF-B57D-95885FF0A4C1}" srcOrd="0" destOrd="0" parTransId="{AB2F9EC5-3852-416A-BC8B-23590B08DB4A}" sibTransId="{5D9E56DE-088E-49E8-803E-96C4B3806FF8}"/>
    <dgm:cxn modelId="{41595F6A-0478-49D5-B29E-1B28199981AA}" type="presOf" srcId="{C0DF1EE1-9E29-42B7-AF41-003351F03E83}" destId="{F0A6866F-3217-4738-8C3E-1B3CA7F0E1DB}" srcOrd="0" destOrd="0" presId="urn:microsoft.com/office/officeart/2005/8/layout/bProcess3"/>
    <dgm:cxn modelId="{B0DD8821-3BC5-4C1A-A60A-A39F25D928D8}" srcId="{CEF370D4-C701-4F18-9085-B76CB35656D2}" destId="{AE07B4AF-300A-448D-8C7E-81B4578CCD41}" srcOrd="1" destOrd="0" parTransId="{1073643F-C86B-4462-88C1-701C2634AFFE}" sibTransId="{67DFCAF8-1E7F-46E6-ADDE-DB3FE70C1225}"/>
    <dgm:cxn modelId="{FCE8AE88-1379-4459-8A08-325D5B00C389}" type="presOf" srcId="{CEF370D4-C701-4F18-9085-B76CB35656D2}" destId="{D407917A-3963-4899-800F-8A5222E44543}" srcOrd="0" destOrd="0" presId="urn:microsoft.com/office/officeart/2005/8/layout/bProcess3"/>
    <dgm:cxn modelId="{892DD553-A3EC-4B5C-B766-2BF16498E609}" type="presOf" srcId="{F1E5C464-4202-4627-BFED-0EC5C63691BD}" destId="{BDC852D8-1DE8-4E87-AFB4-373F76D78469}" srcOrd="0" destOrd="0" presId="urn:microsoft.com/office/officeart/2005/8/layout/bProcess3"/>
    <dgm:cxn modelId="{E2806463-C7DE-44D1-AA57-11CD19F4EFA9}" type="presParOf" srcId="{D407917A-3963-4899-800F-8A5222E44543}" destId="{9EFA1B1B-E1D1-45C3-AEBD-46B441672E30}" srcOrd="0" destOrd="0" presId="urn:microsoft.com/office/officeart/2005/8/layout/bProcess3"/>
    <dgm:cxn modelId="{0E07065B-158B-4916-AD85-23987B4E2CA9}" type="presParOf" srcId="{D407917A-3963-4899-800F-8A5222E44543}" destId="{7B310410-A7F5-4E5D-8D98-5285438BE68C}" srcOrd="1" destOrd="0" presId="urn:microsoft.com/office/officeart/2005/8/layout/bProcess3"/>
    <dgm:cxn modelId="{58DADB8E-D068-41D8-828E-C57A32B5027D}" type="presParOf" srcId="{7B310410-A7F5-4E5D-8D98-5285438BE68C}" destId="{CBB2E629-0412-428F-80CC-650A0CBCDFD9}" srcOrd="0" destOrd="0" presId="urn:microsoft.com/office/officeart/2005/8/layout/bProcess3"/>
    <dgm:cxn modelId="{B0360209-1E52-471B-8AE2-C6388D9946E9}" type="presParOf" srcId="{D407917A-3963-4899-800F-8A5222E44543}" destId="{2AA51643-F922-4337-A132-6FF33DACAFB8}" srcOrd="2" destOrd="0" presId="urn:microsoft.com/office/officeart/2005/8/layout/bProcess3"/>
    <dgm:cxn modelId="{FD2F3453-2312-4DFC-9D7B-67A261335F3E}" type="presParOf" srcId="{D407917A-3963-4899-800F-8A5222E44543}" destId="{A80E5DFC-5EE6-4975-8B89-68FC7C69734C}" srcOrd="3" destOrd="0" presId="urn:microsoft.com/office/officeart/2005/8/layout/bProcess3"/>
    <dgm:cxn modelId="{4B35E8B7-9147-4A6C-B603-1FA5F98E9861}" type="presParOf" srcId="{A80E5DFC-5EE6-4975-8B89-68FC7C69734C}" destId="{95DA166B-3CEB-44F4-9759-7D9866E44FB5}" srcOrd="0" destOrd="0" presId="urn:microsoft.com/office/officeart/2005/8/layout/bProcess3"/>
    <dgm:cxn modelId="{E333C286-82AF-4723-B756-E39E9480766C}" type="presParOf" srcId="{D407917A-3963-4899-800F-8A5222E44543}" destId="{E6A553ED-2AC2-4803-98DC-9701357E4475}" srcOrd="4" destOrd="0" presId="urn:microsoft.com/office/officeart/2005/8/layout/bProcess3"/>
    <dgm:cxn modelId="{810A97FD-7437-4CB3-8A59-E49084978F0D}" type="presParOf" srcId="{D407917A-3963-4899-800F-8A5222E44543}" destId="{4052A562-826F-437E-9D17-D938CE41419E}" srcOrd="5" destOrd="0" presId="urn:microsoft.com/office/officeart/2005/8/layout/bProcess3"/>
    <dgm:cxn modelId="{33DB9852-C5C6-4159-935D-BB22F60C120A}" type="presParOf" srcId="{4052A562-826F-437E-9D17-D938CE41419E}" destId="{216FC4AE-5DE2-4642-8FB4-BC1FD0937D1F}" srcOrd="0" destOrd="0" presId="urn:microsoft.com/office/officeart/2005/8/layout/bProcess3"/>
    <dgm:cxn modelId="{FF54CA50-583E-48FC-890F-DE1D5C3534C9}" type="presParOf" srcId="{D407917A-3963-4899-800F-8A5222E44543}" destId="{F57CB2BC-0EB2-4B6F-AC27-B7B1DB781C30}" srcOrd="6" destOrd="0" presId="urn:microsoft.com/office/officeart/2005/8/layout/bProcess3"/>
    <dgm:cxn modelId="{AFB3FD6E-DBD6-4ECB-8CB9-846B2AF52313}" type="presParOf" srcId="{D407917A-3963-4899-800F-8A5222E44543}" destId="{3AD4FA20-32C7-4E11-8A90-AED55779CB8F}" srcOrd="7" destOrd="0" presId="urn:microsoft.com/office/officeart/2005/8/layout/bProcess3"/>
    <dgm:cxn modelId="{DB54080F-F560-42EF-8E5C-FF7A135483B1}" type="presParOf" srcId="{3AD4FA20-32C7-4E11-8A90-AED55779CB8F}" destId="{68CEEF92-C4E3-4F75-BC6B-67DBC1A084FD}" srcOrd="0" destOrd="0" presId="urn:microsoft.com/office/officeart/2005/8/layout/bProcess3"/>
    <dgm:cxn modelId="{713D7FBA-598D-4B92-9278-8D2758C91B5B}" type="presParOf" srcId="{D407917A-3963-4899-800F-8A5222E44543}" destId="{CF3B9503-5A0C-4ACB-959E-8B1E11BBB6F0}" srcOrd="8" destOrd="0" presId="urn:microsoft.com/office/officeart/2005/8/layout/bProcess3"/>
    <dgm:cxn modelId="{40E4B9C0-8435-4851-9195-CF87768C0A58}" type="presParOf" srcId="{D407917A-3963-4899-800F-8A5222E44543}" destId="{15652E49-7D26-4A4C-9FAB-C9C82B6BBAC7}" srcOrd="9" destOrd="0" presId="urn:microsoft.com/office/officeart/2005/8/layout/bProcess3"/>
    <dgm:cxn modelId="{E989C026-85AD-4E11-9538-24FEC14F49CE}" type="presParOf" srcId="{15652E49-7D26-4A4C-9FAB-C9C82B6BBAC7}" destId="{227BDE81-62B5-4179-A04D-3442F14BBFDC}" srcOrd="0" destOrd="0" presId="urn:microsoft.com/office/officeart/2005/8/layout/bProcess3"/>
    <dgm:cxn modelId="{78BBCCCE-21AE-4961-BF42-9396577A0307}" type="presParOf" srcId="{D407917A-3963-4899-800F-8A5222E44543}" destId="{737A9431-9C62-4A82-882C-C95A59F827C6}" srcOrd="10" destOrd="0" presId="urn:microsoft.com/office/officeart/2005/8/layout/bProcess3"/>
    <dgm:cxn modelId="{B59F5E35-55DE-4B10-9FD5-58B6D76D5844}" type="presParOf" srcId="{D407917A-3963-4899-800F-8A5222E44543}" destId="{5191904E-BA14-40FB-AD6C-147F0F8D89CD}" srcOrd="11" destOrd="0" presId="urn:microsoft.com/office/officeart/2005/8/layout/bProcess3"/>
    <dgm:cxn modelId="{A7D1B3CE-3E86-4427-9EF0-4AE61032894C}" type="presParOf" srcId="{5191904E-BA14-40FB-AD6C-147F0F8D89CD}" destId="{F8A74E32-1EF4-45A5-A150-0DF01E1383D7}" srcOrd="0" destOrd="0" presId="urn:microsoft.com/office/officeart/2005/8/layout/bProcess3"/>
    <dgm:cxn modelId="{5FEAC5F3-72B4-447D-BC80-6D9351472296}" type="presParOf" srcId="{D407917A-3963-4899-800F-8A5222E44543}" destId="{F0A6866F-3217-4738-8C3E-1B3CA7F0E1DB}" srcOrd="12" destOrd="0" presId="urn:microsoft.com/office/officeart/2005/8/layout/bProcess3"/>
    <dgm:cxn modelId="{FE34643A-D47B-4A96-9E8D-063BF1BF65A9}" type="presParOf" srcId="{D407917A-3963-4899-800F-8A5222E44543}" destId="{BDC852D8-1DE8-4E87-AFB4-373F76D78469}" srcOrd="13" destOrd="0" presId="urn:microsoft.com/office/officeart/2005/8/layout/bProcess3"/>
    <dgm:cxn modelId="{5BACE26D-DE65-44F4-BD47-8BEEF3A4584B}" type="presParOf" srcId="{BDC852D8-1DE8-4E87-AFB4-373F76D78469}" destId="{10E65081-3A05-4D97-85A3-BE3035BB6726}" srcOrd="0" destOrd="0" presId="urn:microsoft.com/office/officeart/2005/8/layout/bProcess3"/>
    <dgm:cxn modelId="{F9613E43-7069-4CC9-87A7-2558AD684DF4}" type="presParOf" srcId="{D407917A-3963-4899-800F-8A5222E44543}" destId="{BB08D14B-A0FD-4D37-BB6D-53B6F28DBD76}" srcOrd="14" destOrd="0" presId="urn:microsoft.com/office/officeart/2005/8/layout/b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310410-A7F5-4E5D-8D98-5285438BE68C}">
      <dsp:nvSpPr>
        <dsp:cNvPr id="0" name=""/>
        <dsp:cNvSpPr/>
      </dsp:nvSpPr>
      <dsp:spPr>
        <a:xfrm>
          <a:off x="3536009" y="1873821"/>
          <a:ext cx="780940" cy="91440"/>
        </a:xfrm>
        <a:custGeom>
          <a:avLst/>
          <a:gdLst/>
          <a:ahLst/>
          <a:cxnLst/>
          <a:rect l="0" t="0" r="0" b="0"/>
          <a:pathLst>
            <a:path>
              <a:moveTo>
                <a:pt x="0" y="45720"/>
              </a:moveTo>
              <a:lnTo>
                <a:pt x="780940" y="45720"/>
              </a:lnTo>
            </a:path>
          </a:pathLst>
        </a:custGeom>
        <a:noFill/>
        <a:ln w="9525"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3906190" y="1915483"/>
        <a:ext cx="40577" cy="8115"/>
      </dsp:txXfrm>
    </dsp:sp>
    <dsp:sp modelId="{9EFA1B1B-E1D1-45C3-AEBD-46B441672E30}">
      <dsp:nvSpPr>
        <dsp:cNvPr id="0" name=""/>
        <dsp:cNvSpPr/>
      </dsp:nvSpPr>
      <dsp:spPr>
        <a:xfrm>
          <a:off x="9373" y="861010"/>
          <a:ext cx="3528435" cy="2117061"/>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ES" sz="2100" kern="1200" dirty="0">
              <a:solidFill>
                <a:schemeClr val="tx1"/>
              </a:solidFill>
            </a:rPr>
            <a:t>1. Determinar tamaño de muestra. </a:t>
          </a:r>
        </a:p>
      </dsp:txBody>
      <dsp:txXfrm>
        <a:off x="9373" y="861010"/>
        <a:ext cx="3528435" cy="2117061"/>
      </dsp:txXfrm>
    </dsp:sp>
    <dsp:sp modelId="{A80E5DFC-5EE6-4975-8B89-68FC7C69734C}">
      <dsp:nvSpPr>
        <dsp:cNvPr id="0" name=""/>
        <dsp:cNvSpPr/>
      </dsp:nvSpPr>
      <dsp:spPr>
        <a:xfrm>
          <a:off x="7875985" y="1873821"/>
          <a:ext cx="780940" cy="91440"/>
        </a:xfrm>
        <a:custGeom>
          <a:avLst/>
          <a:gdLst/>
          <a:ahLst/>
          <a:cxnLst/>
          <a:rect l="0" t="0" r="0" b="0"/>
          <a:pathLst>
            <a:path>
              <a:moveTo>
                <a:pt x="0" y="45720"/>
              </a:moveTo>
              <a:lnTo>
                <a:pt x="780940" y="45720"/>
              </a:lnTo>
            </a:path>
          </a:pathLst>
        </a:custGeom>
        <a:noFill/>
        <a:ln w="9525" cap="rnd" cmpd="sng" algn="ctr">
          <a:solidFill>
            <a:schemeClr val="accent3">
              <a:hueOff val="-76826"/>
              <a:satOff val="4236"/>
              <a:lumOff val="-327"/>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8246167" y="1915483"/>
        <a:ext cx="40577" cy="8115"/>
      </dsp:txXfrm>
    </dsp:sp>
    <dsp:sp modelId="{2AA51643-F922-4337-A132-6FF33DACAFB8}">
      <dsp:nvSpPr>
        <dsp:cNvPr id="0" name=""/>
        <dsp:cNvSpPr/>
      </dsp:nvSpPr>
      <dsp:spPr>
        <a:xfrm>
          <a:off x="4349349" y="861010"/>
          <a:ext cx="3528435" cy="2117061"/>
        </a:xfrm>
        <a:prstGeom prst="rect">
          <a:avLst/>
        </a:prstGeom>
        <a:gradFill rotWithShape="0">
          <a:gsLst>
            <a:gs pos="0">
              <a:schemeClr val="accent3">
                <a:hueOff val="-65850"/>
                <a:satOff val="3631"/>
                <a:lumOff val="-280"/>
                <a:alphaOff val="0"/>
                <a:tint val="98000"/>
                <a:lumMod val="114000"/>
              </a:schemeClr>
            </a:gs>
            <a:gs pos="100000">
              <a:schemeClr val="accent3">
                <a:hueOff val="-65850"/>
                <a:satOff val="3631"/>
                <a:lumOff val="-28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ES" sz="2100" kern="1200" dirty="0">
              <a:solidFill>
                <a:schemeClr val="tx1"/>
              </a:solidFill>
            </a:rPr>
            <a:t>2. Determinar las tareas funcionales a medir y seleccionar los accesorios para realizar las mediciones.</a:t>
          </a:r>
        </a:p>
      </dsp:txBody>
      <dsp:txXfrm>
        <a:off x="4349349" y="861010"/>
        <a:ext cx="3528435" cy="2117061"/>
      </dsp:txXfrm>
    </dsp:sp>
    <dsp:sp modelId="{4052A562-826F-437E-9D17-D938CE41419E}">
      <dsp:nvSpPr>
        <dsp:cNvPr id="0" name=""/>
        <dsp:cNvSpPr/>
      </dsp:nvSpPr>
      <dsp:spPr>
        <a:xfrm>
          <a:off x="1773591" y="2976272"/>
          <a:ext cx="8679952" cy="780940"/>
        </a:xfrm>
        <a:custGeom>
          <a:avLst/>
          <a:gdLst/>
          <a:ahLst/>
          <a:cxnLst/>
          <a:rect l="0" t="0" r="0" b="0"/>
          <a:pathLst>
            <a:path>
              <a:moveTo>
                <a:pt x="8679952" y="0"/>
              </a:moveTo>
              <a:lnTo>
                <a:pt x="8679952" y="407570"/>
              </a:lnTo>
              <a:lnTo>
                <a:pt x="0" y="407570"/>
              </a:lnTo>
              <a:lnTo>
                <a:pt x="0" y="780940"/>
              </a:lnTo>
            </a:path>
          </a:pathLst>
        </a:custGeom>
        <a:noFill/>
        <a:ln w="9525" cap="rnd" cmpd="sng" algn="ctr">
          <a:solidFill>
            <a:schemeClr val="accent3">
              <a:hueOff val="-153651"/>
              <a:satOff val="8472"/>
              <a:lumOff val="-654"/>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5895622" y="3362684"/>
        <a:ext cx="435890" cy="8115"/>
      </dsp:txXfrm>
    </dsp:sp>
    <dsp:sp modelId="{E6A553ED-2AC2-4803-98DC-9701357E4475}">
      <dsp:nvSpPr>
        <dsp:cNvPr id="0" name=""/>
        <dsp:cNvSpPr/>
      </dsp:nvSpPr>
      <dsp:spPr>
        <a:xfrm>
          <a:off x="8689325" y="861010"/>
          <a:ext cx="3528435" cy="2117061"/>
        </a:xfrm>
        <a:prstGeom prst="rect">
          <a:avLst/>
        </a:prstGeom>
        <a:gradFill rotWithShape="0">
          <a:gsLst>
            <a:gs pos="0">
              <a:schemeClr val="accent3">
                <a:hueOff val="-131701"/>
                <a:satOff val="7262"/>
                <a:lumOff val="-561"/>
                <a:alphaOff val="0"/>
                <a:tint val="98000"/>
                <a:lumMod val="114000"/>
              </a:schemeClr>
            </a:gs>
            <a:gs pos="100000">
              <a:schemeClr val="accent3">
                <a:hueOff val="-131701"/>
                <a:satOff val="7262"/>
                <a:lumOff val="-561"/>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ES" sz="2100" kern="1200" dirty="0">
              <a:solidFill>
                <a:schemeClr val="tx1"/>
              </a:solidFill>
            </a:rPr>
            <a:t>3. Revisión bibliográfica de las posiciones para la medición de las fuerzas.</a:t>
          </a:r>
        </a:p>
      </dsp:txBody>
      <dsp:txXfrm>
        <a:off x="8689325" y="861010"/>
        <a:ext cx="3528435" cy="2117061"/>
      </dsp:txXfrm>
    </dsp:sp>
    <dsp:sp modelId="{3AD4FA20-32C7-4E11-8A90-AED55779CB8F}">
      <dsp:nvSpPr>
        <dsp:cNvPr id="0" name=""/>
        <dsp:cNvSpPr/>
      </dsp:nvSpPr>
      <dsp:spPr>
        <a:xfrm>
          <a:off x="3536009" y="4802423"/>
          <a:ext cx="780940" cy="91440"/>
        </a:xfrm>
        <a:custGeom>
          <a:avLst/>
          <a:gdLst/>
          <a:ahLst/>
          <a:cxnLst/>
          <a:rect l="0" t="0" r="0" b="0"/>
          <a:pathLst>
            <a:path>
              <a:moveTo>
                <a:pt x="0" y="45720"/>
              </a:moveTo>
              <a:lnTo>
                <a:pt x="780940" y="45720"/>
              </a:lnTo>
            </a:path>
          </a:pathLst>
        </a:custGeom>
        <a:noFill/>
        <a:ln w="9525" cap="rnd" cmpd="sng" algn="ctr">
          <a:solidFill>
            <a:schemeClr val="accent3">
              <a:hueOff val="-230477"/>
              <a:satOff val="12708"/>
              <a:lumOff val="-981"/>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3906190" y="4844085"/>
        <a:ext cx="40577" cy="8115"/>
      </dsp:txXfrm>
    </dsp:sp>
    <dsp:sp modelId="{F57CB2BC-0EB2-4B6F-AC27-B7B1DB781C30}">
      <dsp:nvSpPr>
        <dsp:cNvPr id="0" name=""/>
        <dsp:cNvSpPr/>
      </dsp:nvSpPr>
      <dsp:spPr>
        <a:xfrm>
          <a:off x="9373" y="3789612"/>
          <a:ext cx="3528435" cy="2117061"/>
        </a:xfrm>
        <a:prstGeom prst="rect">
          <a:avLst/>
        </a:prstGeom>
        <a:gradFill rotWithShape="0">
          <a:gsLst>
            <a:gs pos="0">
              <a:schemeClr val="accent3">
                <a:hueOff val="-197551"/>
                <a:satOff val="10893"/>
                <a:lumOff val="-841"/>
                <a:alphaOff val="0"/>
                <a:tint val="98000"/>
                <a:lumMod val="114000"/>
              </a:schemeClr>
            </a:gs>
            <a:gs pos="100000">
              <a:schemeClr val="accent3">
                <a:hueOff val="-197551"/>
                <a:satOff val="10893"/>
                <a:lumOff val="-841"/>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ES" sz="2100" kern="1200" dirty="0">
              <a:solidFill>
                <a:schemeClr val="tx1"/>
              </a:solidFill>
            </a:rPr>
            <a:t>4. Aplicar el cuestionario a las personas para determinar su </a:t>
          </a:r>
          <a:r>
            <a:rPr lang="es-ES" sz="2100" kern="1200" dirty="0" err="1">
              <a:solidFill>
                <a:schemeClr val="tx1"/>
              </a:solidFill>
            </a:rPr>
            <a:t>eligibilidad</a:t>
          </a:r>
          <a:r>
            <a:rPr lang="es-ES" sz="2100" kern="1200" dirty="0">
              <a:solidFill>
                <a:schemeClr val="tx1"/>
              </a:solidFill>
            </a:rPr>
            <a:t> para el estudios.</a:t>
          </a:r>
        </a:p>
      </dsp:txBody>
      <dsp:txXfrm>
        <a:off x="9373" y="3789612"/>
        <a:ext cx="3528435" cy="2117061"/>
      </dsp:txXfrm>
    </dsp:sp>
    <dsp:sp modelId="{15652E49-7D26-4A4C-9FAB-C9C82B6BBAC7}">
      <dsp:nvSpPr>
        <dsp:cNvPr id="0" name=""/>
        <dsp:cNvSpPr/>
      </dsp:nvSpPr>
      <dsp:spPr>
        <a:xfrm>
          <a:off x="7875985" y="4802423"/>
          <a:ext cx="780940" cy="91440"/>
        </a:xfrm>
        <a:custGeom>
          <a:avLst/>
          <a:gdLst/>
          <a:ahLst/>
          <a:cxnLst/>
          <a:rect l="0" t="0" r="0" b="0"/>
          <a:pathLst>
            <a:path>
              <a:moveTo>
                <a:pt x="0" y="45720"/>
              </a:moveTo>
              <a:lnTo>
                <a:pt x="780940" y="45720"/>
              </a:lnTo>
            </a:path>
          </a:pathLst>
        </a:custGeom>
        <a:noFill/>
        <a:ln w="9525" cap="rnd" cmpd="sng" algn="ctr">
          <a:solidFill>
            <a:schemeClr val="accent3">
              <a:hueOff val="-307302"/>
              <a:satOff val="16944"/>
              <a:lumOff val="-1308"/>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8246167" y="4844085"/>
        <a:ext cx="40577" cy="8115"/>
      </dsp:txXfrm>
    </dsp:sp>
    <dsp:sp modelId="{CF3B9503-5A0C-4ACB-959E-8B1E11BBB6F0}">
      <dsp:nvSpPr>
        <dsp:cNvPr id="0" name=""/>
        <dsp:cNvSpPr/>
      </dsp:nvSpPr>
      <dsp:spPr>
        <a:xfrm>
          <a:off x="4349349" y="3789612"/>
          <a:ext cx="3528435" cy="2117061"/>
        </a:xfrm>
        <a:prstGeom prst="rect">
          <a:avLst/>
        </a:prstGeom>
        <a:gradFill rotWithShape="0">
          <a:gsLst>
            <a:gs pos="0">
              <a:schemeClr val="accent3">
                <a:hueOff val="-263402"/>
                <a:satOff val="14523"/>
                <a:lumOff val="-1121"/>
                <a:alphaOff val="0"/>
                <a:tint val="98000"/>
                <a:lumMod val="114000"/>
              </a:schemeClr>
            </a:gs>
            <a:gs pos="100000">
              <a:schemeClr val="accent3">
                <a:hueOff val="-263402"/>
                <a:satOff val="14523"/>
                <a:lumOff val="-1121"/>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ES" sz="2100" kern="1200" dirty="0">
              <a:solidFill>
                <a:schemeClr val="tx1"/>
              </a:solidFill>
            </a:rPr>
            <a:t>5. Medir la circunferencia del antebrazo del individuo antes de realizar las mediciones.</a:t>
          </a:r>
        </a:p>
      </dsp:txBody>
      <dsp:txXfrm>
        <a:off x="4349349" y="3789612"/>
        <a:ext cx="3528435" cy="2117061"/>
      </dsp:txXfrm>
    </dsp:sp>
    <dsp:sp modelId="{5191904E-BA14-40FB-AD6C-147F0F8D89CD}">
      <dsp:nvSpPr>
        <dsp:cNvPr id="0" name=""/>
        <dsp:cNvSpPr/>
      </dsp:nvSpPr>
      <dsp:spPr>
        <a:xfrm>
          <a:off x="1773591" y="5904874"/>
          <a:ext cx="8679952" cy="780940"/>
        </a:xfrm>
        <a:custGeom>
          <a:avLst/>
          <a:gdLst/>
          <a:ahLst/>
          <a:cxnLst/>
          <a:rect l="0" t="0" r="0" b="0"/>
          <a:pathLst>
            <a:path>
              <a:moveTo>
                <a:pt x="8679952" y="0"/>
              </a:moveTo>
              <a:lnTo>
                <a:pt x="8679952" y="407570"/>
              </a:lnTo>
              <a:lnTo>
                <a:pt x="0" y="407570"/>
              </a:lnTo>
              <a:lnTo>
                <a:pt x="0" y="780940"/>
              </a:lnTo>
            </a:path>
          </a:pathLst>
        </a:custGeom>
        <a:noFill/>
        <a:ln w="9525" cap="rnd" cmpd="sng" algn="ctr">
          <a:solidFill>
            <a:schemeClr val="accent3">
              <a:hueOff val="-384128"/>
              <a:satOff val="21180"/>
              <a:lumOff val="-1635"/>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5895622" y="6291286"/>
        <a:ext cx="435890" cy="8115"/>
      </dsp:txXfrm>
    </dsp:sp>
    <dsp:sp modelId="{737A9431-9C62-4A82-882C-C95A59F827C6}">
      <dsp:nvSpPr>
        <dsp:cNvPr id="0" name=""/>
        <dsp:cNvSpPr/>
      </dsp:nvSpPr>
      <dsp:spPr>
        <a:xfrm>
          <a:off x="8689325" y="3789612"/>
          <a:ext cx="3528435" cy="2117061"/>
        </a:xfrm>
        <a:prstGeom prst="rect">
          <a:avLst/>
        </a:prstGeom>
        <a:gradFill rotWithShape="0">
          <a:gsLst>
            <a:gs pos="0">
              <a:schemeClr val="accent3">
                <a:hueOff val="-329252"/>
                <a:satOff val="18154"/>
                <a:lumOff val="-1401"/>
                <a:alphaOff val="0"/>
                <a:tint val="98000"/>
                <a:lumMod val="114000"/>
              </a:schemeClr>
            </a:gs>
            <a:gs pos="100000">
              <a:schemeClr val="accent3">
                <a:hueOff val="-329252"/>
                <a:satOff val="18154"/>
                <a:lumOff val="-1401"/>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ES" sz="2100" kern="1200" dirty="0">
              <a:solidFill>
                <a:schemeClr val="tx1"/>
              </a:solidFill>
            </a:rPr>
            <a:t>6. Recolectar los datos y ordenarlos por grupos.</a:t>
          </a:r>
        </a:p>
      </dsp:txBody>
      <dsp:txXfrm>
        <a:off x="8689325" y="3789612"/>
        <a:ext cx="3528435" cy="2117061"/>
      </dsp:txXfrm>
    </dsp:sp>
    <dsp:sp modelId="{BDC852D8-1DE8-4E87-AFB4-373F76D78469}">
      <dsp:nvSpPr>
        <dsp:cNvPr id="0" name=""/>
        <dsp:cNvSpPr/>
      </dsp:nvSpPr>
      <dsp:spPr>
        <a:xfrm>
          <a:off x="3536009" y="7731025"/>
          <a:ext cx="780940" cy="91440"/>
        </a:xfrm>
        <a:custGeom>
          <a:avLst/>
          <a:gdLst/>
          <a:ahLst/>
          <a:cxnLst/>
          <a:rect l="0" t="0" r="0" b="0"/>
          <a:pathLst>
            <a:path>
              <a:moveTo>
                <a:pt x="0" y="45720"/>
              </a:moveTo>
              <a:lnTo>
                <a:pt x="780940" y="45720"/>
              </a:lnTo>
            </a:path>
          </a:pathLst>
        </a:custGeom>
        <a:noFill/>
        <a:ln w="9525" cap="rnd" cmpd="sng" algn="ctr">
          <a:solidFill>
            <a:schemeClr val="accent3">
              <a:hueOff val="-460953"/>
              <a:satOff val="25416"/>
              <a:lumOff val="-196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3906190" y="7772687"/>
        <a:ext cx="40577" cy="8115"/>
      </dsp:txXfrm>
    </dsp:sp>
    <dsp:sp modelId="{F0A6866F-3217-4738-8C3E-1B3CA7F0E1DB}">
      <dsp:nvSpPr>
        <dsp:cNvPr id="0" name=""/>
        <dsp:cNvSpPr/>
      </dsp:nvSpPr>
      <dsp:spPr>
        <a:xfrm>
          <a:off x="9373" y="6718214"/>
          <a:ext cx="3528435" cy="2117061"/>
        </a:xfrm>
        <a:prstGeom prst="rect">
          <a:avLst/>
        </a:prstGeom>
        <a:gradFill rotWithShape="0">
          <a:gsLst>
            <a:gs pos="0">
              <a:schemeClr val="accent3">
                <a:hueOff val="-395103"/>
                <a:satOff val="21785"/>
                <a:lumOff val="-1682"/>
                <a:alphaOff val="0"/>
                <a:tint val="98000"/>
                <a:lumMod val="114000"/>
              </a:schemeClr>
            </a:gs>
            <a:gs pos="100000">
              <a:schemeClr val="accent3">
                <a:hueOff val="-395103"/>
                <a:satOff val="21785"/>
                <a:lumOff val="-168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ES" sz="2100" kern="1200" dirty="0">
              <a:solidFill>
                <a:schemeClr val="tx1"/>
              </a:solidFill>
            </a:rPr>
            <a:t>7. Realizar una comparación entre grupos, sexo, mano dominante y </a:t>
          </a:r>
          <a:r>
            <a:rPr lang="es-ES" sz="2100" kern="1200">
              <a:solidFill>
                <a:schemeClr val="tx1"/>
              </a:solidFill>
            </a:rPr>
            <a:t>no dominante.</a:t>
          </a:r>
          <a:endParaRPr lang="es-ES" sz="2100" kern="1200" dirty="0">
            <a:solidFill>
              <a:schemeClr val="tx1"/>
            </a:solidFill>
          </a:endParaRPr>
        </a:p>
      </dsp:txBody>
      <dsp:txXfrm>
        <a:off x="9373" y="6718214"/>
        <a:ext cx="3528435" cy="2117061"/>
      </dsp:txXfrm>
    </dsp:sp>
    <dsp:sp modelId="{BB08D14B-A0FD-4D37-BB6D-53B6F28DBD76}">
      <dsp:nvSpPr>
        <dsp:cNvPr id="0" name=""/>
        <dsp:cNvSpPr/>
      </dsp:nvSpPr>
      <dsp:spPr>
        <a:xfrm>
          <a:off x="4349349" y="6718214"/>
          <a:ext cx="3528435" cy="2117061"/>
        </a:xfrm>
        <a:prstGeom prst="rect">
          <a:avLst/>
        </a:prstGeom>
        <a:gradFill rotWithShape="0">
          <a:gsLst>
            <a:gs pos="0">
              <a:schemeClr val="accent3">
                <a:hueOff val="-460953"/>
                <a:satOff val="25416"/>
                <a:lumOff val="-1962"/>
                <a:alphaOff val="0"/>
                <a:tint val="98000"/>
                <a:lumMod val="114000"/>
              </a:schemeClr>
            </a:gs>
            <a:gs pos="100000">
              <a:schemeClr val="accent3">
                <a:hueOff val="-460953"/>
                <a:satOff val="25416"/>
                <a:lumOff val="-196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s-ES" sz="2100" kern="1200" dirty="0">
              <a:solidFill>
                <a:schemeClr val="tx1"/>
              </a:solidFill>
            </a:rPr>
            <a:t>8. Obtener modelos de regresión lineal mediante el ajuste de mínimos cuadrados.</a:t>
          </a:r>
        </a:p>
      </dsp:txBody>
      <dsp:txXfrm>
        <a:off x="4349349" y="6718214"/>
        <a:ext cx="3528435" cy="2117061"/>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t>5/22/2017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t>‹Nº›</a:t>
            </a:fld>
            <a:endParaRPr lang="en-US"/>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t>5/22/2017</a:t>
            </a:fld>
            <a:endParaRPr lang="en-US"/>
          </a:p>
        </p:txBody>
      </p:sp>
      <p:sp>
        <p:nvSpPr>
          <p:cNvPr id="4" name="Slide Image Placeholder 3"/>
          <p:cNvSpPr>
            <a:spLocks noGrp="1" noRot="1" noChangeAspect="1"/>
          </p:cNvSpPr>
          <p:nvPr>
            <p:ph type="sldImg" idx="2"/>
          </p:nvPr>
        </p:nvSpPr>
        <p:spPr>
          <a:xfrm>
            <a:off x="1543050" y="1143000"/>
            <a:ext cx="37719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t>‹Nº›</a:t>
            </a:fld>
            <a:endParaRPr lang="en-US"/>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857067" rtl="0" eaLnBrk="1" latinLnBrk="0" hangingPunct="1">
      <a:defRPr sz="1125" kern="1200">
        <a:solidFill>
          <a:schemeClr val="tx1"/>
        </a:solidFill>
        <a:latin typeface="+mn-lt"/>
        <a:ea typeface="+mn-ea"/>
        <a:cs typeface="+mn-cs"/>
      </a:defRPr>
    </a:lvl1pPr>
    <a:lvl2pPr marL="428534" algn="l" defTabSz="857067" rtl="0" eaLnBrk="1" latinLnBrk="0" hangingPunct="1">
      <a:defRPr sz="1125" kern="1200">
        <a:solidFill>
          <a:schemeClr val="tx1"/>
        </a:solidFill>
        <a:latin typeface="+mn-lt"/>
        <a:ea typeface="+mn-ea"/>
        <a:cs typeface="+mn-cs"/>
      </a:defRPr>
    </a:lvl2pPr>
    <a:lvl3pPr marL="857067" algn="l" defTabSz="857067" rtl="0" eaLnBrk="1" latinLnBrk="0" hangingPunct="1">
      <a:defRPr sz="1125" kern="1200">
        <a:solidFill>
          <a:schemeClr val="tx1"/>
        </a:solidFill>
        <a:latin typeface="+mn-lt"/>
        <a:ea typeface="+mn-ea"/>
        <a:cs typeface="+mn-cs"/>
      </a:defRPr>
    </a:lvl3pPr>
    <a:lvl4pPr marL="1285601" algn="l" defTabSz="857067" rtl="0" eaLnBrk="1" latinLnBrk="0" hangingPunct="1">
      <a:defRPr sz="1125" kern="1200">
        <a:solidFill>
          <a:schemeClr val="tx1"/>
        </a:solidFill>
        <a:latin typeface="+mn-lt"/>
        <a:ea typeface="+mn-ea"/>
        <a:cs typeface="+mn-cs"/>
      </a:defRPr>
    </a:lvl4pPr>
    <a:lvl5pPr marL="1714134" algn="l" defTabSz="857067" rtl="0" eaLnBrk="1" latinLnBrk="0" hangingPunct="1">
      <a:defRPr sz="1125" kern="1200">
        <a:solidFill>
          <a:schemeClr val="tx1"/>
        </a:solidFill>
        <a:latin typeface="+mn-lt"/>
        <a:ea typeface="+mn-ea"/>
        <a:cs typeface="+mn-cs"/>
      </a:defRPr>
    </a:lvl5pPr>
    <a:lvl6pPr marL="2142668" algn="l" defTabSz="857067" rtl="0" eaLnBrk="1" latinLnBrk="0" hangingPunct="1">
      <a:defRPr sz="1125" kern="1200">
        <a:solidFill>
          <a:schemeClr val="tx1"/>
        </a:solidFill>
        <a:latin typeface="+mn-lt"/>
        <a:ea typeface="+mn-ea"/>
        <a:cs typeface="+mn-cs"/>
      </a:defRPr>
    </a:lvl6pPr>
    <a:lvl7pPr marL="2571201" algn="l" defTabSz="857067" rtl="0" eaLnBrk="1" latinLnBrk="0" hangingPunct="1">
      <a:defRPr sz="1125" kern="1200">
        <a:solidFill>
          <a:schemeClr val="tx1"/>
        </a:solidFill>
        <a:latin typeface="+mn-lt"/>
        <a:ea typeface="+mn-ea"/>
        <a:cs typeface="+mn-cs"/>
      </a:defRPr>
    </a:lvl7pPr>
    <a:lvl8pPr marL="2999735" algn="l" defTabSz="857067" rtl="0" eaLnBrk="1" latinLnBrk="0" hangingPunct="1">
      <a:defRPr sz="1125" kern="1200">
        <a:solidFill>
          <a:schemeClr val="tx1"/>
        </a:solidFill>
        <a:latin typeface="+mn-lt"/>
        <a:ea typeface="+mn-ea"/>
        <a:cs typeface="+mn-cs"/>
      </a:defRPr>
    </a:lvl8pPr>
    <a:lvl9pPr marL="3428268" algn="l" defTabSz="857067" rtl="0" eaLnBrk="1" latinLnBrk="0" hangingPunct="1">
      <a:defRPr sz="1125"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6" name="Group 5"/>
          <p:cNvGrpSpPr/>
          <p:nvPr/>
        </p:nvGrpSpPr>
        <p:grpSpPr>
          <a:xfrm>
            <a:off x="-6877" y="0"/>
            <a:ext cx="39607065" cy="32412507"/>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3752319" y="10518683"/>
            <a:ext cx="25627865" cy="12051123"/>
          </a:xfrm>
        </p:spPr>
        <p:txBody>
          <a:bodyPr anchor="b"/>
          <a:lstStyle>
            <a:lvl1pPr>
              <a:defRPr sz="20787"/>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752319" y="22569803"/>
            <a:ext cx="25627865" cy="4069611"/>
          </a:xfrm>
        </p:spPr>
        <p:txBody>
          <a:bodyPr anchor="t"/>
          <a:lstStyle>
            <a:lvl1pPr marL="0" indent="0" algn="l">
              <a:buNone/>
              <a:defRPr cap="all">
                <a:solidFill>
                  <a:schemeClr val="accent1">
                    <a:lumMod val="60000"/>
                    <a:lumOff val="40000"/>
                  </a:schemeClr>
                </a:solidFill>
              </a:defRPr>
            </a:lvl1pPr>
            <a:lvl2pPr marL="1979996" indent="0" algn="ctr">
              <a:buNone/>
              <a:defRPr>
                <a:solidFill>
                  <a:schemeClr val="tx1">
                    <a:tint val="75000"/>
                  </a:schemeClr>
                </a:solidFill>
              </a:defRPr>
            </a:lvl2pPr>
            <a:lvl3pPr marL="3959992" indent="0" algn="ctr">
              <a:buNone/>
              <a:defRPr>
                <a:solidFill>
                  <a:schemeClr val="tx1">
                    <a:tint val="75000"/>
                  </a:schemeClr>
                </a:solidFill>
              </a:defRPr>
            </a:lvl3pPr>
            <a:lvl4pPr marL="5939988" indent="0" algn="ctr">
              <a:buNone/>
              <a:defRPr>
                <a:solidFill>
                  <a:schemeClr val="tx1">
                    <a:tint val="75000"/>
                  </a:schemeClr>
                </a:solidFill>
              </a:defRPr>
            </a:lvl4pPr>
            <a:lvl5pPr marL="7919984" indent="0" algn="ctr">
              <a:buNone/>
              <a:defRPr>
                <a:solidFill>
                  <a:schemeClr val="tx1">
                    <a:tint val="75000"/>
                  </a:schemeClr>
                </a:solidFill>
              </a:defRPr>
            </a:lvl5pPr>
            <a:lvl6pPr marL="9899980" indent="0" algn="ctr">
              <a:buNone/>
              <a:defRPr>
                <a:solidFill>
                  <a:schemeClr val="tx1">
                    <a:tint val="75000"/>
                  </a:schemeClr>
                </a:solidFill>
              </a:defRPr>
            </a:lvl6pPr>
            <a:lvl7pPr marL="11879976" indent="0" algn="ctr">
              <a:buNone/>
              <a:defRPr>
                <a:solidFill>
                  <a:schemeClr val="tx1">
                    <a:tint val="75000"/>
                  </a:schemeClr>
                </a:solidFill>
              </a:defRPr>
            </a:lvl7pPr>
            <a:lvl8pPr marL="13859972" indent="0" algn="ctr">
              <a:buNone/>
              <a:defRPr>
                <a:solidFill>
                  <a:schemeClr val="tx1">
                    <a:tint val="75000"/>
                  </a:schemeClr>
                </a:solidFill>
              </a:defRPr>
            </a:lvl8pPr>
            <a:lvl9pPr marL="15839968"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bwMode="gray">
          <a:xfrm rot="5400000">
            <a:off x="32277218" y="8684810"/>
            <a:ext cx="4679892" cy="990260"/>
          </a:xfrm>
        </p:spPr>
        <p:txBody>
          <a:bodyPr anchor="t"/>
          <a:lstStyle>
            <a:lvl1pPr algn="l">
              <a:defRPr b="0" i="0">
                <a:solidFill>
                  <a:schemeClr val="bg1">
                    <a:alpha val="60000"/>
                  </a:schemeClr>
                </a:solidFill>
              </a:defRPr>
            </a:lvl1pPr>
          </a:lstStyle>
          <a:p>
            <a:fld id="{ECAA57DF-1C19-4726-AB84-014692BAD8F5}" type="datetimeFigureOut">
              <a:rPr lang="en-US" smtClean="0"/>
              <a:pPr/>
              <a:t>5/22/2017</a:t>
            </a:fld>
            <a:endParaRPr lang="en-US"/>
          </a:p>
        </p:txBody>
      </p:sp>
      <p:sp>
        <p:nvSpPr>
          <p:cNvPr id="5" name="Footer Placeholder 4"/>
          <p:cNvSpPr>
            <a:spLocks noGrp="1"/>
          </p:cNvSpPr>
          <p:nvPr>
            <p:ph type="ftr" sz="quarter" idx="11"/>
          </p:nvPr>
        </p:nvSpPr>
        <p:spPr bwMode="gray">
          <a:xfrm rot="5400000">
            <a:off x="26247768" y="15467058"/>
            <a:ext cx="18234851" cy="990265"/>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33544287" y="0"/>
            <a:ext cx="2970014" cy="51941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33254007" y="1397121"/>
            <a:ext cx="3426941" cy="3626788"/>
          </a:xfrm>
          <a:prstGeom prst="rect">
            <a:avLst/>
          </a:prstGeom>
        </p:spPr>
        <p:txBody>
          <a:bodyPr anchor="b"/>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63881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Imagen panorámica con descripción">
    <p:spTree>
      <p:nvGrpSpPr>
        <p:cNvPr id="1" name=""/>
        <p:cNvGrpSpPr/>
        <p:nvPr/>
      </p:nvGrpSpPr>
      <p:grpSpPr>
        <a:xfrm>
          <a:off x="0" y="0"/>
          <a:ext cx="0" cy="0"/>
          <a:chOff x="0" y="0"/>
          <a:chExt cx="0" cy="0"/>
        </a:xfrm>
      </p:grpSpPr>
      <p:grpSp>
        <p:nvGrpSpPr>
          <p:cNvPr id="8" name="Group 7"/>
          <p:cNvGrpSpPr/>
          <p:nvPr/>
        </p:nvGrpSpPr>
        <p:grpSpPr>
          <a:xfrm>
            <a:off x="-6877" y="0"/>
            <a:ext cx="39607065" cy="32412507"/>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3752322" y="23439425"/>
            <a:ext cx="27811960" cy="2677444"/>
          </a:xfrm>
        </p:spPr>
        <p:txBody>
          <a:bodyPr anchor="b">
            <a:normAutofit/>
          </a:bodyPr>
          <a:lstStyle>
            <a:lvl1pPr algn="l">
              <a:defRPr sz="10394"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752322" y="3239929"/>
            <a:ext cx="27811960" cy="1619964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6929"/>
            </a:lvl1pPr>
            <a:lvl2pPr marL="1979996" indent="0">
              <a:buNone/>
              <a:defRPr sz="6929"/>
            </a:lvl2pPr>
            <a:lvl3pPr marL="3959992" indent="0">
              <a:buNone/>
              <a:defRPr sz="6929"/>
            </a:lvl3pPr>
            <a:lvl4pPr marL="5939988" indent="0">
              <a:buNone/>
              <a:defRPr sz="6929"/>
            </a:lvl4pPr>
            <a:lvl5pPr marL="7919984" indent="0">
              <a:buNone/>
              <a:defRPr sz="6929"/>
            </a:lvl5pPr>
            <a:lvl6pPr marL="9899980" indent="0">
              <a:buNone/>
              <a:defRPr sz="6929"/>
            </a:lvl6pPr>
            <a:lvl7pPr marL="11879976" indent="0">
              <a:buNone/>
              <a:defRPr sz="6929"/>
            </a:lvl7pPr>
            <a:lvl8pPr marL="13859972" indent="0">
              <a:buNone/>
              <a:defRPr sz="6929"/>
            </a:lvl8pPr>
            <a:lvl9pPr marL="15839968" indent="0">
              <a:buNone/>
              <a:defRPr sz="6929"/>
            </a:lvl9pPr>
          </a:lstStyle>
          <a:p>
            <a:r>
              <a:rPr lang="es-ES"/>
              <a:t>Haga clic en el icono para agregar una imagen</a:t>
            </a:r>
            <a:endParaRPr lang="en-US" dirty="0"/>
          </a:p>
        </p:txBody>
      </p:sp>
      <p:sp>
        <p:nvSpPr>
          <p:cNvPr id="4" name="Text Placeholder 3"/>
          <p:cNvSpPr>
            <a:spLocks noGrp="1"/>
          </p:cNvSpPr>
          <p:nvPr>
            <p:ph type="body" sz="half" idx="2"/>
          </p:nvPr>
        </p:nvSpPr>
        <p:spPr bwMode="gray">
          <a:xfrm>
            <a:off x="3752317" y="26116869"/>
            <a:ext cx="27811960" cy="2332446"/>
          </a:xfrm>
        </p:spPr>
        <p:txBody>
          <a:bodyPr>
            <a:normAutofit/>
          </a:bodyPr>
          <a:lstStyle>
            <a:lvl1pPr marL="0" indent="0">
              <a:buNone/>
              <a:defRPr sz="5197">
                <a:solidFill>
                  <a:schemeClr val="accent1">
                    <a:lumMod val="60000"/>
                    <a:lumOff val="40000"/>
                  </a:schemeClr>
                </a:solidFill>
              </a:defRPr>
            </a:lvl1pPr>
            <a:lvl2pPr marL="1979996" indent="0">
              <a:buNone/>
              <a:defRPr sz="5197"/>
            </a:lvl2pPr>
            <a:lvl3pPr marL="3959992" indent="0">
              <a:buNone/>
              <a:defRPr sz="4331"/>
            </a:lvl3pPr>
            <a:lvl4pPr marL="5939988" indent="0">
              <a:buNone/>
              <a:defRPr sz="3898"/>
            </a:lvl4pPr>
            <a:lvl5pPr marL="7919984" indent="0">
              <a:buNone/>
              <a:defRPr sz="3898"/>
            </a:lvl5pPr>
            <a:lvl6pPr marL="9899980" indent="0">
              <a:buNone/>
              <a:defRPr sz="3898"/>
            </a:lvl6pPr>
            <a:lvl7pPr marL="11879976" indent="0">
              <a:buNone/>
              <a:defRPr sz="3898"/>
            </a:lvl7pPr>
            <a:lvl8pPr marL="13859972" indent="0">
              <a:buNone/>
              <a:defRPr sz="3898"/>
            </a:lvl8pPr>
            <a:lvl9pPr marL="15839968" indent="0">
              <a:buNone/>
              <a:defRPr sz="3898"/>
            </a:lvl9pPr>
          </a:lstStyle>
          <a:p>
            <a:pPr lvl="0"/>
            <a:r>
              <a:rPr lang="es-ES"/>
              <a:t>Editar el estilo de texto del patrón</a:t>
            </a:r>
          </a:p>
        </p:txBody>
      </p:sp>
      <p:sp>
        <p:nvSpPr>
          <p:cNvPr id="5" name="Date Placeholder 4"/>
          <p:cNvSpPr>
            <a:spLocks noGrp="1"/>
          </p:cNvSpPr>
          <p:nvPr>
            <p:ph type="dt" sz="half" idx="10"/>
          </p:nvPr>
        </p:nvSpPr>
        <p:spPr/>
        <p:txBody>
          <a:bodyPr/>
          <a:lstStyle/>
          <a:p>
            <a:fld id="{ECAA57DF-1C19-4726-AB84-014692BAD8F5}" type="datetimeFigureOut">
              <a:rPr lang="en-US" smtClean="0"/>
              <a:pPr/>
              <a:t>5/22/2017</a:t>
            </a:fld>
            <a:endParaRPr lang="en-US"/>
          </a:p>
        </p:txBody>
      </p:sp>
      <p:sp>
        <p:nvSpPr>
          <p:cNvPr id="6" name="Footer Placeholder 5"/>
          <p:cNvSpPr>
            <a:spLocks noGrp="1"/>
          </p:cNvSpPr>
          <p:nvPr>
            <p:ph type="ftr" sz="quarter" idx="11"/>
          </p:nvPr>
        </p:nvSpPr>
        <p:spPr/>
        <p:txBody>
          <a:bodyPr/>
          <a:lstStyle/>
          <a:p>
            <a:endParaRPr lang="en-US" dirty="0"/>
          </a:p>
        </p:txBody>
      </p:sp>
      <p:sp>
        <p:nvSpPr>
          <p:cNvPr id="10" name="Rectangle 9"/>
          <p:cNvSpPr/>
          <p:nvPr/>
        </p:nvSpPr>
        <p:spPr>
          <a:xfrm>
            <a:off x="33544287" y="0"/>
            <a:ext cx="2970014" cy="51941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33254007" y="1397121"/>
            <a:ext cx="3426941" cy="3626788"/>
          </a:xfrm>
          <a:prstGeom prst="rect">
            <a:avLst/>
          </a:prstGeom>
        </p:spPr>
        <p:txBody>
          <a:bodyPr/>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1117888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3" name="Group 2"/>
          <p:cNvGrpSpPr/>
          <p:nvPr/>
        </p:nvGrpSpPr>
        <p:grpSpPr>
          <a:xfrm>
            <a:off x="-6877" y="0"/>
            <a:ext cx="39607065" cy="32412507"/>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3752319" y="4379904"/>
            <a:ext cx="27811965" cy="7996927"/>
          </a:xfrm>
        </p:spPr>
        <p:txBody>
          <a:bodyPr/>
          <a:lstStyle>
            <a:lvl1pPr>
              <a:defRPr sz="15591"/>
            </a:lvl1pPr>
          </a:lstStyle>
          <a:p>
            <a:r>
              <a:rPr lang="es-ES"/>
              <a:t>Haga clic para modificar el estilo de título del patrón</a:t>
            </a:r>
            <a:endParaRPr lang="en-US" dirty="0"/>
          </a:p>
        </p:txBody>
      </p:sp>
      <p:sp>
        <p:nvSpPr>
          <p:cNvPr id="13" name="Text Placeholder 3"/>
          <p:cNvSpPr>
            <a:spLocks noGrp="1"/>
          </p:cNvSpPr>
          <p:nvPr>
            <p:ph type="body" sz="half" idx="2"/>
          </p:nvPr>
        </p:nvSpPr>
        <p:spPr>
          <a:xfrm>
            <a:off x="3752319" y="16478489"/>
            <a:ext cx="27811965" cy="11984888"/>
          </a:xfrm>
        </p:spPr>
        <p:txBody>
          <a:bodyPr anchor="ctr">
            <a:normAutofit/>
          </a:bodyPr>
          <a:lstStyle>
            <a:lvl1pPr marL="0" indent="0">
              <a:buNone/>
              <a:defRPr sz="7795"/>
            </a:lvl1pPr>
            <a:lvl2pPr marL="1979996" indent="0">
              <a:buNone/>
              <a:defRPr sz="5197"/>
            </a:lvl2pPr>
            <a:lvl3pPr marL="3959992" indent="0">
              <a:buNone/>
              <a:defRPr sz="4331"/>
            </a:lvl3pPr>
            <a:lvl4pPr marL="5939988" indent="0">
              <a:buNone/>
              <a:defRPr sz="3898"/>
            </a:lvl4pPr>
            <a:lvl5pPr marL="7919984" indent="0">
              <a:buNone/>
              <a:defRPr sz="3898"/>
            </a:lvl5pPr>
            <a:lvl6pPr marL="9899980" indent="0">
              <a:buNone/>
              <a:defRPr sz="3898"/>
            </a:lvl6pPr>
            <a:lvl7pPr marL="11879976" indent="0">
              <a:buNone/>
              <a:defRPr sz="3898"/>
            </a:lvl7pPr>
            <a:lvl8pPr marL="13859972" indent="0">
              <a:buNone/>
              <a:defRPr sz="3898"/>
            </a:lvl8pPr>
            <a:lvl9pPr marL="15839968" indent="0">
              <a:buNone/>
              <a:defRPr sz="3898"/>
            </a:lvl9pPr>
          </a:lstStyle>
          <a:p>
            <a:pPr lvl="0"/>
            <a:r>
              <a:rPr lang="es-ES"/>
              <a:t>Editar el estilo de texto del patrón</a:t>
            </a:r>
          </a:p>
        </p:txBody>
      </p:sp>
      <p:sp>
        <p:nvSpPr>
          <p:cNvPr id="4" name="Date Placeholder 3"/>
          <p:cNvSpPr>
            <a:spLocks noGrp="1"/>
          </p:cNvSpPr>
          <p:nvPr>
            <p:ph type="dt" sz="half" idx="10"/>
          </p:nvPr>
        </p:nvSpPr>
        <p:spPr/>
        <p:txBody>
          <a:bodyPr/>
          <a:lstStyle/>
          <a:p>
            <a:fld id="{ECAA57DF-1C19-4726-AB84-014692BAD8F5}"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dirty="0"/>
          </a:p>
        </p:txBody>
      </p:sp>
      <p:sp>
        <p:nvSpPr>
          <p:cNvPr id="8" name="Rectangle 7"/>
          <p:cNvSpPr/>
          <p:nvPr/>
        </p:nvSpPr>
        <p:spPr>
          <a:xfrm>
            <a:off x="33544287" y="0"/>
            <a:ext cx="2970014" cy="51941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33254007" y="1397121"/>
            <a:ext cx="3426941" cy="3626788"/>
          </a:xfrm>
          <a:prstGeom prst="rect">
            <a:avLst/>
          </a:prstGeom>
        </p:spPr>
        <p:txBody>
          <a:bodyPr/>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15608275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3" name="Group 2"/>
          <p:cNvGrpSpPr/>
          <p:nvPr/>
        </p:nvGrpSpPr>
        <p:grpSpPr>
          <a:xfrm>
            <a:off x="-6877" y="0"/>
            <a:ext cx="39607065" cy="32412507"/>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3" name="TextBox 22"/>
          <p:cNvSpPr txBox="1"/>
          <p:nvPr/>
        </p:nvSpPr>
        <p:spPr bwMode="gray">
          <a:xfrm>
            <a:off x="2803846" y="3078785"/>
            <a:ext cx="2605328" cy="5423921"/>
          </a:xfrm>
          <a:prstGeom prst="rect">
            <a:avLst/>
          </a:prstGeom>
          <a:noFill/>
        </p:spPr>
        <p:txBody>
          <a:bodyPr wrap="square" rtlCol="0">
            <a:spAutoFit/>
          </a:bodyPr>
          <a:lstStyle/>
          <a:p>
            <a:pPr algn="r"/>
            <a:r>
              <a:rPr lang="en-US" sz="34646" b="0" i="0" dirty="0">
                <a:solidFill>
                  <a:schemeClr val="accent1">
                    <a:lumMod val="60000"/>
                    <a:lumOff val="40000"/>
                  </a:schemeClr>
                </a:solidFill>
                <a:latin typeface="Arial"/>
                <a:cs typeface="Arial"/>
              </a:rPr>
              <a:t>“</a:t>
            </a:r>
          </a:p>
        </p:txBody>
      </p:sp>
      <p:sp>
        <p:nvSpPr>
          <p:cNvPr id="14" name="TextBox 13"/>
          <p:cNvSpPr txBox="1"/>
          <p:nvPr/>
        </p:nvSpPr>
        <p:spPr bwMode="gray">
          <a:xfrm>
            <a:off x="30615737" y="13701868"/>
            <a:ext cx="2680994" cy="5423921"/>
          </a:xfrm>
          <a:prstGeom prst="rect">
            <a:avLst/>
          </a:prstGeom>
          <a:noFill/>
        </p:spPr>
        <p:txBody>
          <a:bodyPr wrap="square" rtlCol="0">
            <a:spAutoFit/>
          </a:bodyPr>
          <a:lstStyle/>
          <a:p>
            <a:pPr algn="r"/>
            <a:r>
              <a:rPr lang="en-US" sz="34646"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4885325" y="4379902"/>
            <a:ext cx="26678959" cy="13616294"/>
          </a:xfrm>
        </p:spPr>
        <p:txBody>
          <a:bodyPr anchor="ctr"/>
          <a:lstStyle>
            <a:lvl1pPr>
              <a:defRPr sz="15591"/>
            </a:lvl1pPr>
          </a:lstStyle>
          <a:p>
            <a:r>
              <a:rPr lang="es-ES"/>
              <a:t>Haga clic para modificar el estilo de título del patrón</a:t>
            </a:r>
            <a:endParaRPr lang="en-US" dirty="0"/>
          </a:p>
        </p:txBody>
      </p:sp>
      <p:sp>
        <p:nvSpPr>
          <p:cNvPr id="17" name="Text Placeholder 3"/>
          <p:cNvSpPr>
            <a:spLocks noGrp="1"/>
          </p:cNvSpPr>
          <p:nvPr>
            <p:ph type="body" sz="half" idx="13"/>
          </p:nvPr>
        </p:nvSpPr>
        <p:spPr bwMode="gray">
          <a:xfrm>
            <a:off x="6007928" y="17996196"/>
            <a:ext cx="24451916" cy="1573728"/>
          </a:xfrm>
        </p:spPr>
        <p:txBody>
          <a:bodyPr>
            <a:normAutofit/>
          </a:bodyPr>
          <a:lstStyle>
            <a:lvl1pPr marL="0" indent="0">
              <a:buNone/>
              <a:defRPr lang="en-US" sz="6063" b="0" i="0" kern="1200" cap="small" dirty="0">
                <a:solidFill>
                  <a:schemeClr val="accent1">
                    <a:lumMod val="60000"/>
                    <a:lumOff val="40000"/>
                  </a:schemeClr>
                </a:solidFill>
                <a:latin typeface="+mn-lt"/>
                <a:ea typeface="+mn-ea"/>
              </a:defRPr>
            </a:lvl1pPr>
            <a:lvl2pPr marL="1979996" indent="0">
              <a:buNone/>
              <a:defRPr sz="5197"/>
            </a:lvl2pPr>
            <a:lvl3pPr marL="3959992" indent="0">
              <a:buNone/>
              <a:defRPr sz="4331"/>
            </a:lvl3pPr>
            <a:lvl4pPr marL="5939988" indent="0">
              <a:buNone/>
              <a:defRPr sz="3898"/>
            </a:lvl4pPr>
            <a:lvl5pPr marL="7919984" indent="0">
              <a:buNone/>
              <a:defRPr sz="3898"/>
            </a:lvl5pPr>
            <a:lvl6pPr marL="9899980" indent="0">
              <a:buNone/>
              <a:defRPr sz="3898"/>
            </a:lvl6pPr>
            <a:lvl7pPr marL="11879976" indent="0">
              <a:buNone/>
              <a:defRPr sz="3898"/>
            </a:lvl7pPr>
            <a:lvl8pPr marL="13859972" indent="0">
              <a:buNone/>
              <a:defRPr sz="3898"/>
            </a:lvl8pPr>
            <a:lvl9pPr marL="15839968" indent="0">
              <a:buNone/>
              <a:defRPr sz="3898"/>
            </a:lvl9pPr>
          </a:lstStyle>
          <a:p>
            <a:pPr lvl="0"/>
            <a:r>
              <a:rPr lang="es-ES"/>
              <a:t>Editar el estilo de texto del patrón</a:t>
            </a:r>
          </a:p>
        </p:txBody>
      </p:sp>
      <p:sp>
        <p:nvSpPr>
          <p:cNvPr id="16" name="Text Placeholder 3"/>
          <p:cNvSpPr>
            <a:spLocks noGrp="1"/>
          </p:cNvSpPr>
          <p:nvPr>
            <p:ph type="body" sz="half" idx="2"/>
          </p:nvPr>
        </p:nvSpPr>
        <p:spPr>
          <a:xfrm>
            <a:off x="3752319" y="23625386"/>
            <a:ext cx="27472730" cy="4774473"/>
          </a:xfrm>
        </p:spPr>
        <p:txBody>
          <a:bodyPr anchor="ctr">
            <a:normAutofit/>
          </a:bodyPr>
          <a:lstStyle>
            <a:lvl1pPr marL="0" indent="0">
              <a:buNone/>
              <a:defRPr sz="7795"/>
            </a:lvl1pPr>
            <a:lvl2pPr marL="1979996" indent="0">
              <a:buNone/>
              <a:defRPr sz="5197"/>
            </a:lvl2pPr>
            <a:lvl3pPr marL="3959992" indent="0">
              <a:buNone/>
              <a:defRPr sz="4331"/>
            </a:lvl3pPr>
            <a:lvl4pPr marL="5939988" indent="0">
              <a:buNone/>
              <a:defRPr sz="3898"/>
            </a:lvl4pPr>
            <a:lvl5pPr marL="7919984" indent="0">
              <a:buNone/>
              <a:defRPr sz="3898"/>
            </a:lvl5pPr>
            <a:lvl6pPr marL="9899980" indent="0">
              <a:buNone/>
              <a:defRPr sz="3898"/>
            </a:lvl6pPr>
            <a:lvl7pPr marL="11879976" indent="0">
              <a:buNone/>
              <a:defRPr sz="3898"/>
            </a:lvl7pPr>
            <a:lvl8pPr marL="13859972" indent="0">
              <a:buNone/>
              <a:defRPr sz="3898"/>
            </a:lvl8pPr>
            <a:lvl9pPr marL="15839968" indent="0">
              <a:buNone/>
              <a:defRPr sz="3898"/>
            </a:lvl9pPr>
          </a:lstStyle>
          <a:p>
            <a:pPr lvl="0"/>
            <a:r>
              <a:rPr lang="es-ES"/>
              <a:t>Editar el estilo de texto del patrón</a:t>
            </a:r>
          </a:p>
        </p:txBody>
      </p:sp>
      <p:sp>
        <p:nvSpPr>
          <p:cNvPr id="4" name="Date Placeholder 3"/>
          <p:cNvSpPr>
            <a:spLocks noGrp="1"/>
          </p:cNvSpPr>
          <p:nvPr>
            <p:ph type="dt" sz="half" idx="10"/>
          </p:nvPr>
        </p:nvSpPr>
        <p:spPr/>
        <p:txBody>
          <a:bodyPr/>
          <a:lstStyle/>
          <a:p>
            <a:fld id="{ECAA57DF-1C19-4726-AB84-014692BAD8F5}"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33544287" y="0"/>
            <a:ext cx="2970014" cy="51941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33254007" y="1397121"/>
            <a:ext cx="3426941" cy="3626788"/>
          </a:xfrm>
          <a:prstGeom prst="rect">
            <a:avLst/>
          </a:prstGeom>
        </p:spPr>
        <p:txBody>
          <a:bodyPr/>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3236233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9" name="Group 8"/>
          <p:cNvGrpSpPr/>
          <p:nvPr/>
        </p:nvGrpSpPr>
        <p:grpSpPr>
          <a:xfrm>
            <a:off x="-6877" y="0"/>
            <a:ext cx="39607065" cy="32412507"/>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3752319" y="9719787"/>
            <a:ext cx="27811965" cy="9899782"/>
          </a:xfrm>
        </p:spPr>
        <p:txBody>
          <a:bodyPr anchor="b"/>
          <a:lstStyle>
            <a:lvl1pPr algn="l">
              <a:defRPr sz="17323"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752322" y="23739204"/>
            <a:ext cx="27811960" cy="4700169"/>
          </a:xfrm>
        </p:spPr>
        <p:txBody>
          <a:bodyPr anchor="t"/>
          <a:lstStyle>
            <a:lvl1pPr marL="0" indent="0" algn="l">
              <a:buNone/>
              <a:defRPr sz="8661" cap="none">
                <a:solidFill>
                  <a:schemeClr val="accent1">
                    <a:lumMod val="60000"/>
                    <a:lumOff val="40000"/>
                  </a:schemeClr>
                </a:solidFill>
              </a:defRPr>
            </a:lvl1pPr>
            <a:lvl2pPr marL="1979996" indent="0">
              <a:buNone/>
              <a:defRPr sz="7795">
                <a:solidFill>
                  <a:schemeClr val="tx1">
                    <a:tint val="75000"/>
                  </a:schemeClr>
                </a:solidFill>
              </a:defRPr>
            </a:lvl2pPr>
            <a:lvl3pPr marL="3959992" indent="0">
              <a:buNone/>
              <a:defRPr sz="6929">
                <a:solidFill>
                  <a:schemeClr val="tx1">
                    <a:tint val="75000"/>
                  </a:schemeClr>
                </a:solidFill>
              </a:defRPr>
            </a:lvl3pPr>
            <a:lvl4pPr marL="5939988" indent="0">
              <a:buNone/>
              <a:defRPr sz="6063">
                <a:solidFill>
                  <a:schemeClr val="tx1">
                    <a:tint val="75000"/>
                  </a:schemeClr>
                </a:solidFill>
              </a:defRPr>
            </a:lvl4pPr>
            <a:lvl5pPr marL="7919984" indent="0">
              <a:buNone/>
              <a:defRPr sz="6063">
                <a:solidFill>
                  <a:schemeClr val="tx1">
                    <a:tint val="75000"/>
                  </a:schemeClr>
                </a:solidFill>
              </a:defRPr>
            </a:lvl5pPr>
            <a:lvl6pPr marL="9899980" indent="0">
              <a:buNone/>
              <a:defRPr sz="6063">
                <a:solidFill>
                  <a:schemeClr val="tx1">
                    <a:tint val="75000"/>
                  </a:schemeClr>
                </a:solidFill>
              </a:defRPr>
            </a:lvl6pPr>
            <a:lvl7pPr marL="11879976" indent="0">
              <a:buNone/>
              <a:defRPr sz="6063">
                <a:solidFill>
                  <a:schemeClr val="tx1">
                    <a:tint val="75000"/>
                  </a:schemeClr>
                </a:solidFill>
              </a:defRPr>
            </a:lvl7pPr>
            <a:lvl8pPr marL="13859972" indent="0">
              <a:buNone/>
              <a:defRPr sz="6063">
                <a:solidFill>
                  <a:schemeClr val="tx1">
                    <a:tint val="75000"/>
                  </a:schemeClr>
                </a:solidFill>
              </a:defRPr>
            </a:lvl8pPr>
            <a:lvl9pPr marL="15839968" indent="0">
              <a:buNone/>
              <a:defRPr sz="6063">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ECAA57DF-1C19-4726-AB84-014692BAD8F5}"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dirty="0"/>
          </a:p>
        </p:txBody>
      </p:sp>
      <p:sp>
        <p:nvSpPr>
          <p:cNvPr id="7" name="Rectangle 6"/>
          <p:cNvSpPr/>
          <p:nvPr/>
        </p:nvSpPr>
        <p:spPr>
          <a:xfrm>
            <a:off x="33544287" y="0"/>
            <a:ext cx="2970014" cy="51941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33254007" y="1397121"/>
            <a:ext cx="3426941" cy="3626788"/>
          </a:xfrm>
          <a:prstGeom prst="rect">
            <a:avLst/>
          </a:prstGeom>
        </p:spPr>
        <p:txBody>
          <a:bodyPr/>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15471427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a:xfrm>
            <a:off x="3752319" y="4379904"/>
            <a:ext cx="27818842" cy="3353614"/>
          </a:xfrm>
        </p:spPr>
        <p:txBody>
          <a:bodyPr/>
          <a:lstStyle>
            <a:lvl1pPr>
              <a:defRPr sz="13858"/>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752317" y="11759741"/>
            <a:ext cx="10018848" cy="3108414"/>
          </a:xfrm>
        </p:spPr>
        <p:txBody>
          <a:bodyPr anchor="b">
            <a:noAutofit/>
          </a:bodyPr>
          <a:lstStyle>
            <a:lvl1pPr marL="0" indent="0">
              <a:buNone/>
              <a:defRPr sz="8661" b="0">
                <a:solidFill>
                  <a:schemeClr val="accent1">
                    <a:lumMod val="60000"/>
                    <a:lumOff val="40000"/>
                  </a:schemeClr>
                </a:solidFill>
              </a:defRPr>
            </a:lvl1pPr>
            <a:lvl2pPr marL="1979996" indent="0">
              <a:buNone/>
              <a:defRPr sz="8661" b="1"/>
            </a:lvl2pPr>
            <a:lvl3pPr marL="3959992" indent="0">
              <a:buNone/>
              <a:defRPr sz="7795" b="1"/>
            </a:lvl3pPr>
            <a:lvl4pPr marL="5939988" indent="0">
              <a:buNone/>
              <a:defRPr sz="6929" b="1"/>
            </a:lvl4pPr>
            <a:lvl5pPr marL="7919984" indent="0">
              <a:buNone/>
              <a:defRPr sz="6929" b="1"/>
            </a:lvl5pPr>
            <a:lvl6pPr marL="9899980" indent="0">
              <a:buNone/>
              <a:defRPr sz="6929" b="1"/>
            </a:lvl6pPr>
            <a:lvl7pPr marL="11879976" indent="0">
              <a:buNone/>
              <a:defRPr sz="6929" b="1"/>
            </a:lvl7pPr>
            <a:lvl8pPr marL="13859972" indent="0">
              <a:buNone/>
              <a:defRPr sz="6929" b="1"/>
            </a:lvl8pPr>
            <a:lvl9pPr marL="15839968" indent="0">
              <a:buNone/>
              <a:defRPr sz="6929" b="1"/>
            </a:lvl9pPr>
          </a:lstStyle>
          <a:p>
            <a:pPr lvl="0"/>
            <a:r>
              <a:rPr lang="es-ES"/>
              <a:t>Editar el estilo de texto del patrón</a:t>
            </a:r>
          </a:p>
        </p:txBody>
      </p:sp>
      <p:sp>
        <p:nvSpPr>
          <p:cNvPr id="22" name="Text Placeholder 3"/>
          <p:cNvSpPr>
            <a:spLocks noGrp="1"/>
          </p:cNvSpPr>
          <p:nvPr>
            <p:ph type="body" sz="half" idx="15"/>
          </p:nvPr>
        </p:nvSpPr>
        <p:spPr>
          <a:xfrm>
            <a:off x="3752317" y="14868164"/>
            <a:ext cx="10018848" cy="13645524"/>
          </a:xfrm>
        </p:spPr>
        <p:txBody>
          <a:bodyPr anchor="t">
            <a:normAutofit/>
          </a:bodyPr>
          <a:lstStyle>
            <a:lvl1pPr marL="0" indent="0">
              <a:buNone/>
              <a:defRPr sz="5197"/>
            </a:lvl1pPr>
            <a:lvl2pPr marL="1979996" indent="0">
              <a:buNone/>
              <a:defRPr sz="5197"/>
            </a:lvl2pPr>
            <a:lvl3pPr marL="3959992" indent="0">
              <a:buNone/>
              <a:defRPr sz="4331"/>
            </a:lvl3pPr>
            <a:lvl4pPr marL="5939988" indent="0">
              <a:buNone/>
              <a:defRPr sz="3898"/>
            </a:lvl4pPr>
            <a:lvl5pPr marL="7919984" indent="0">
              <a:buNone/>
              <a:defRPr sz="3898"/>
            </a:lvl5pPr>
            <a:lvl6pPr marL="9899980" indent="0">
              <a:buNone/>
              <a:defRPr sz="3898"/>
            </a:lvl6pPr>
            <a:lvl7pPr marL="11879976" indent="0">
              <a:buNone/>
              <a:defRPr sz="3898"/>
            </a:lvl7pPr>
            <a:lvl8pPr marL="13859972" indent="0">
              <a:buNone/>
              <a:defRPr sz="3898"/>
            </a:lvl8pPr>
            <a:lvl9pPr marL="15839968" indent="0">
              <a:buNone/>
              <a:defRPr sz="3898"/>
            </a:lvl9pPr>
          </a:lstStyle>
          <a:p>
            <a:pPr lvl="0"/>
            <a:r>
              <a:rPr lang="es-ES"/>
              <a:t>Editar el estilo de texto del patrón</a:t>
            </a:r>
          </a:p>
        </p:txBody>
      </p:sp>
      <p:sp>
        <p:nvSpPr>
          <p:cNvPr id="5" name="Text Placeholder 4"/>
          <p:cNvSpPr>
            <a:spLocks noGrp="1"/>
          </p:cNvSpPr>
          <p:nvPr>
            <p:ph type="body" sz="quarter" idx="3"/>
          </p:nvPr>
        </p:nvSpPr>
        <p:spPr>
          <a:xfrm>
            <a:off x="14748792" y="11759741"/>
            <a:ext cx="10042606" cy="3108414"/>
          </a:xfrm>
        </p:spPr>
        <p:txBody>
          <a:bodyPr anchor="b">
            <a:noAutofit/>
          </a:bodyPr>
          <a:lstStyle>
            <a:lvl1pPr marL="0" indent="0">
              <a:buNone/>
              <a:defRPr sz="8661" b="0">
                <a:solidFill>
                  <a:schemeClr val="accent1">
                    <a:lumMod val="60000"/>
                    <a:lumOff val="40000"/>
                  </a:schemeClr>
                </a:solidFill>
              </a:defRPr>
            </a:lvl1pPr>
            <a:lvl2pPr marL="1979996" indent="0">
              <a:buNone/>
              <a:defRPr sz="8661" b="1"/>
            </a:lvl2pPr>
            <a:lvl3pPr marL="3959992" indent="0">
              <a:buNone/>
              <a:defRPr sz="7795" b="1"/>
            </a:lvl3pPr>
            <a:lvl4pPr marL="5939988" indent="0">
              <a:buNone/>
              <a:defRPr sz="6929" b="1"/>
            </a:lvl4pPr>
            <a:lvl5pPr marL="7919984" indent="0">
              <a:buNone/>
              <a:defRPr sz="6929" b="1"/>
            </a:lvl5pPr>
            <a:lvl6pPr marL="9899980" indent="0">
              <a:buNone/>
              <a:defRPr sz="6929" b="1"/>
            </a:lvl6pPr>
            <a:lvl7pPr marL="11879976" indent="0">
              <a:buNone/>
              <a:defRPr sz="6929" b="1"/>
            </a:lvl7pPr>
            <a:lvl8pPr marL="13859972" indent="0">
              <a:buNone/>
              <a:defRPr sz="6929" b="1"/>
            </a:lvl8pPr>
            <a:lvl9pPr marL="15839968" indent="0">
              <a:buNone/>
              <a:defRPr sz="6929" b="1"/>
            </a:lvl9pPr>
          </a:lstStyle>
          <a:p>
            <a:pPr lvl="0"/>
            <a:r>
              <a:rPr lang="es-ES"/>
              <a:t>Editar el estilo de texto del patrón</a:t>
            </a:r>
          </a:p>
        </p:txBody>
      </p:sp>
      <p:sp>
        <p:nvSpPr>
          <p:cNvPr id="23" name="Text Placeholder 3"/>
          <p:cNvSpPr>
            <a:spLocks noGrp="1"/>
          </p:cNvSpPr>
          <p:nvPr>
            <p:ph type="body" sz="half" idx="16"/>
          </p:nvPr>
        </p:nvSpPr>
        <p:spPr>
          <a:xfrm>
            <a:off x="14761165" y="14868164"/>
            <a:ext cx="10042606" cy="13645524"/>
          </a:xfrm>
        </p:spPr>
        <p:txBody>
          <a:bodyPr anchor="t">
            <a:normAutofit/>
          </a:bodyPr>
          <a:lstStyle>
            <a:lvl1pPr marL="0" indent="0">
              <a:buNone/>
              <a:defRPr sz="5197"/>
            </a:lvl1pPr>
            <a:lvl2pPr marL="1979996" indent="0">
              <a:buNone/>
              <a:defRPr sz="5197"/>
            </a:lvl2pPr>
            <a:lvl3pPr marL="3959992" indent="0">
              <a:buNone/>
              <a:defRPr sz="4331"/>
            </a:lvl3pPr>
            <a:lvl4pPr marL="5939988" indent="0">
              <a:buNone/>
              <a:defRPr sz="3898"/>
            </a:lvl4pPr>
            <a:lvl5pPr marL="7919984" indent="0">
              <a:buNone/>
              <a:defRPr sz="3898"/>
            </a:lvl5pPr>
            <a:lvl6pPr marL="9899980" indent="0">
              <a:buNone/>
              <a:defRPr sz="3898"/>
            </a:lvl6pPr>
            <a:lvl7pPr marL="11879976" indent="0">
              <a:buNone/>
              <a:defRPr sz="3898"/>
            </a:lvl7pPr>
            <a:lvl8pPr marL="13859972" indent="0">
              <a:buNone/>
              <a:defRPr sz="3898"/>
            </a:lvl8pPr>
            <a:lvl9pPr marL="15839968" indent="0">
              <a:buNone/>
              <a:defRPr sz="3898"/>
            </a:lvl9pPr>
          </a:lstStyle>
          <a:p>
            <a:pPr lvl="0"/>
            <a:r>
              <a:rPr lang="es-ES"/>
              <a:t>Editar el estilo de texto del patrón</a:t>
            </a:r>
          </a:p>
        </p:txBody>
      </p:sp>
      <p:sp>
        <p:nvSpPr>
          <p:cNvPr id="14" name="Text Placeholder 4"/>
          <p:cNvSpPr>
            <a:spLocks noGrp="1"/>
          </p:cNvSpPr>
          <p:nvPr>
            <p:ph type="body" sz="quarter" idx="13"/>
          </p:nvPr>
        </p:nvSpPr>
        <p:spPr>
          <a:xfrm>
            <a:off x="25805265" y="11759741"/>
            <a:ext cx="10042606" cy="3108414"/>
          </a:xfrm>
        </p:spPr>
        <p:txBody>
          <a:bodyPr anchor="b">
            <a:noAutofit/>
          </a:bodyPr>
          <a:lstStyle>
            <a:lvl1pPr marL="0" indent="0">
              <a:buNone/>
              <a:defRPr sz="8661" b="0">
                <a:solidFill>
                  <a:schemeClr val="accent1">
                    <a:lumMod val="60000"/>
                    <a:lumOff val="40000"/>
                  </a:schemeClr>
                </a:solidFill>
              </a:defRPr>
            </a:lvl1pPr>
            <a:lvl2pPr marL="1979996" indent="0">
              <a:buNone/>
              <a:defRPr sz="8661" b="1"/>
            </a:lvl2pPr>
            <a:lvl3pPr marL="3959992" indent="0">
              <a:buNone/>
              <a:defRPr sz="7795" b="1"/>
            </a:lvl3pPr>
            <a:lvl4pPr marL="5939988" indent="0">
              <a:buNone/>
              <a:defRPr sz="6929" b="1"/>
            </a:lvl4pPr>
            <a:lvl5pPr marL="7919984" indent="0">
              <a:buNone/>
              <a:defRPr sz="6929" b="1"/>
            </a:lvl5pPr>
            <a:lvl6pPr marL="9899980" indent="0">
              <a:buNone/>
              <a:defRPr sz="6929" b="1"/>
            </a:lvl6pPr>
            <a:lvl7pPr marL="11879976" indent="0">
              <a:buNone/>
              <a:defRPr sz="6929" b="1"/>
            </a:lvl7pPr>
            <a:lvl8pPr marL="13859972" indent="0">
              <a:buNone/>
              <a:defRPr sz="6929" b="1"/>
            </a:lvl8pPr>
            <a:lvl9pPr marL="15839968" indent="0">
              <a:buNone/>
              <a:defRPr sz="6929" b="1"/>
            </a:lvl9pPr>
          </a:lstStyle>
          <a:p>
            <a:pPr lvl="0"/>
            <a:r>
              <a:rPr lang="es-ES"/>
              <a:t>Editar el estilo de texto del patrón</a:t>
            </a:r>
          </a:p>
        </p:txBody>
      </p:sp>
      <p:sp>
        <p:nvSpPr>
          <p:cNvPr id="24" name="Text Placeholder 3"/>
          <p:cNvSpPr>
            <a:spLocks noGrp="1"/>
          </p:cNvSpPr>
          <p:nvPr>
            <p:ph type="body" sz="half" idx="17"/>
          </p:nvPr>
        </p:nvSpPr>
        <p:spPr>
          <a:xfrm>
            <a:off x="25815197" y="14868164"/>
            <a:ext cx="10032676" cy="13645524"/>
          </a:xfrm>
        </p:spPr>
        <p:txBody>
          <a:bodyPr anchor="t">
            <a:normAutofit/>
          </a:bodyPr>
          <a:lstStyle>
            <a:lvl1pPr marL="0" indent="0">
              <a:buNone/>
              <a:defRPr sz="5197"/>
            </a:lvl1pPr>
            <a:lvl2pPr marL="1979996" indent="0">
              <a:buNone/>
              <a:defRPr sz="5197"/>
            </a:lvl2pPr>
            <a:lvl3pPr marL="3959992" indent="0">
              <a:buNone/>
              <a:defRPr sz="4331"/>
            </a:lvl3pPr>
            <a:lvl4pPr marL="5939988" indent="0">
              <a:buNone/>
              <a:defRPr sz="3898"/>
            </a:lvl4pPr>
            <a:lvl5pPr marL="7919984" indent="0">
              <a:buNone/>
              <a:defRPr sz="3898"/>
            </a:lvl5pPr>
            <a:lvl6pPr marL="9899980" indent="0">
              <a:buNone/>
              <a:defRPr sz="3898"/>
            </a:lvl6pPr>
            <a:lvl7pPr marL="11879976" indent="0">
              <a:buNone/>
              <a:defRPr sz="3898"/>
            </a:lvl7pPr>
            <a:lvl8pPr marL="13859972" indent="0">
              <a:buNone/>
              <a:defRPr sz="3898"/>
            </a:lvl8pPr>
            <a:lvl9pPr marL="15839968" indent="0">
              <a:buNone/>
              <a:defRPr sz="3898"/>
            </a:lvl9pPr>
          </a:lstStyle>
          <a:p>
            <a:pPr lvl="0"/>
            <a:r>
              <a:rPr lang="es-ES"/>
              <a:t>Editar el estilo de texto del patrón</a:t>
            </a:r>
          </a:p>
        </p:txBody>
      </p:sp>
      <p:cxnSp>
        <p:nvCxnSpPr>
          <p:cNvPr id="17" name="Straight Connector 16"/>
          <p:cNvCxnSpPr/>
          <p:nvPr/>
        </p:nvCxnSpPr>
        <p:spPr>
          <a:xfrm>
            <a:off x="14267717" y="11759746"/>
            <a:ext cx="0" cy="167539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5332692" y="11759746"/>
            <a:ext cx="0" cy="167539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CAA57DF-1C19-4726-AB84-014692BAD8F5}" type="datetimeFigureOut">
              <a:rPr lang="en-US" smtClean="0"/>
              <a:pPr/>
              <a:t>5/22/2017</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33254007" y="1397121"/>
            <a:ext cx="3426941" cy="3626788"/>
          </a:xfrm>
          <a:prstGeom prst="rect">
            <a:avLst/>
          </a:prstGeom>
        </p:spPr>
        <p:txBody>
          <a:bodyPr/>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31017047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a:xfrm>
            <a:off x="3752317" y="4379904"/>
            <a:ext cx="27479603" cy="3353614"/>
          </a:xfrm>
        </p:spPr>
        <p:txBody>
          <a:bodyPr/>
          <a:lstStyle>
            <a:lvl1pPr>
              <a:defRPr sz="13858"/>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752317" y="19745689"/>
            <a:ext cx="10018848" cy="3108414"/>
          </a:xfrm>
        </p:spPr>
        <p:txBody>
          <a:bodyPr anchor="b">
            <a:noAutofit/>
          </a:bodyPr>
          <a:lstStyle>
            <a:lvl1pPr marL="0" indent="0">
              <a:buNone/>
              <a:defRPr sz="8661" b="0">
                <a:solidFill>
                  <a:schemeClr val="accent1">
                    <a:lumMod val="60000"/>
                    <a:lumOff val="40000"/>
                  </a:schemeClr>
                </a:solidFill>
              </a:defRPr>
            </a:lvl1pPr>
            <a:lvl2pPr marL="1979996" indent="0">
              <a:buNone/>
              <a:defRPr sz="8661" b="1"/>
            </a:lvl2pPr>
            <a:lvl3pPr marL="3959992" indent="0">
              <a:buNone/>
              <a:defRPr sz="7795" b="1"/>
            </a:lvl3pPr>
            <a:lvl4pPr marL="5939988" indent="0">
              <a:buNone/>
              <a:defRPr sz="6929" b="1"/>
            </a:lvl4pPr>
            <a:lvl5pPr marL="7919984" indent="0">
              <a:buNone/>
              <a:defRPr sz="6929" b="1"/>
            </a:lvl5pPr>
            <a:lvl6pPr marL="9899980" indent="0">
              <a:buNone/>
              <a:defRPr sz="6929" b="1"/>
            </a:lvl6pPr>
            <a:lvl7pPr marL="11879976" indent="0">
              <a:buNone/>
              <a:defRPr sz="6929" b="1"/>
            </a:lvl7pPr>
            <a:lvl8pPr marL="13859972" indent="0">
              <a:buNone/>
              <a:defRPr sz="6929" b="1"/>
            </a:lvl8pPr>
            <a:lvl9pPr marL="15839968" indent="0">
              <a:buNone/>
              <a:defRPr sz="6929" b="1"/>
            </a:lvl9pPr>
          </a:lstStyle>
          <a:p>
            <a:pPr lvl="0"/>
            <a:r>
              <a:rPr lang="es-ES"/>
              <a:t>Editar el estilo de texto del patrón</a:t>
            </a:r>
          </a:p>
        </p:txBody>
      </p:sp>
      <p:sp>
        <p:nvSpPr>
          <p:cNvPr id="22" name="Picture Placeholder 2"/>
          <p:cNvSpPr>
            <a:spLocks noGrp="1" noChangeAspect="1"/>
          </p:cNvSpPr>
          <p:nvPr>
            <p:ph type="pic" idx="15"/>
          </p:nvPr>
        </p:nvSpPr>
        <p:spPr>
          <a:xfrm>
            <a:off x="4413251" y="11759742"/>
            <a:ext cx="8727043" cy="683768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6929"/>
            </a:lvl1pPr>
            <a:lvl2pPr marL="1979996" indent="0">
              <a:buNone/>
              <a:defRPr sz="6929"/>
            </a:lvl2pPr>
            <a:lvl3pPr marL="3959992" indent="0">
              <a:buNone/>
              <a:defRPr sz="6929"/>
            </a:lvl3pPr>
            <a:lvl4pPr marL="5939988" indent="0">
              <a:buNone/>
              <a:defRPr sz="6929"/>
            </a:lvl4pPr>
            <a:lvl5pPr marL="7919984" indent="0">
              <a:buNone/>
              <a:defRPr sz="6929"/>
            </a:lvl5pPr>
            <a:lvl6pPr marL="9899980" indent="0">
              <a:buNone/>
              <a:defRPr sz="6929"/>
            </a:lvl6pPr>
            <a:lvl7pPr marL="11879976" indent="0">
              <a:buNone/>
              <a:defRPr sz="6929"/>
            </a:lvl7pPr>
            <a:lvl8pPr marL="13859972" indent="0">
              <a:buNone/>
              <a:defRPr sz="6929"/>
            </a:lvl8pPr>
            <a:lvl9pPr marL="15839968" indent="0">
              <a:buNone/>
              <a:defRPr sz="6929"/>
            </a:lvl9pPr>
          </a:lstStyle>
          <a:p>
            <a:r>
              <a:rPr lang="es-ES"/>
              <a:t>Haga clic en el icono para agregar una imagen</a:t>
            </a:r>
            <a:endParaRPr lang="en-US" dirty="0"/>
          </a:p>
        </p:txBody>
      </p:sp>
      <p:sp>
        <p:nvSpPr>
          <p:cNvPr id="23" name="Text Placeholder 3"/>
          <p:cNvSpPr>
            <a:spLocks noGrp="1"/>
          </p:cNvSpPr>
          <p:nvPr>
            <p:ph type="body" sz="half" idx="18"/>
          </p:nvPr>
        </p:nvSpPr>
        <p:spPr>
          <a:xfrm>
            <a:off x="3752312" y="22854105"/>
            <a:ext cx="10018848" cy="5609267"/>
          </a:xfrm>
        </p:spPr>
        <p:txBody>
          <a:bodyPr anchor="t">
            <a:normAutofit/>
          </a:bodyPr>
          <a:lstStyle>
            <a:lvl1pPr marL="0" indent="0">
              <a:buNone/>
              <a:defRPr sz="5197"/>
            </a:lvl1pPr>
            <a:lvl2pPr marL="1979996" indent="0">
              <a:buNone/>
              <a:defRPr sz="5197"/>
            </a:lvl2pPr>
            <a:lvl3pPr marL="3959992" indent="0">
              <a:buNone/>
              <a:defRPr sz="4331"/>
            </a:lvl3pPr>
            <a:lvl4pPr marL="5939988" indent="0">
              <a:buNone/>
              <a:defRPr sz="3898"/>
            </a:lvl4pPr>
            <a:lvl5pPr marL="7919984" indent="0">
              <a:buNone/>
              <a:defRPr sz="3898"/>
            </a:lvl5pPr>
            <a:lvl6pPr marL="9899980" indent="0">
              <a:buNone/>
              <a:defRPr sz="3898"/>
            </a:lvl6pPr>
            <a:lvl7pPr marL="11879976" indent="0">
              <a:buNone/>
              <a:defRPr sz="3898"/>
            </a:lvl7pPr>
            <a:lvl8pPr marL="13859972" indent="0">
              <a:buNone/>
              <a:defRPr sz="3898"/>
            </a:lvl8pPr>
            <a:lvl9pPr marL="15839968" indent="0">
              <a:buNone/>
              <a:defRPr sz="3898"/>
            </a:lvl9pPr>
          </a:lstStyle>
          <a:p>
            <a:pPr lvl="0"/>
            <a:r>
              <a:rPr lang="es-ES"/>
              <a:t>Editar el estilo de texto del patrón</a:t>
            </a:r>
          </a:p>
        </p:txBody>
      </p:sp>
      <p:sp>
        <p:nvSpPr>
          <p:cNvPr id="5" name="Text Placeholder 4"/>
          <p:cNvSpPr>
            <a:spLocks noGrp="1"/>
          </p:cNvSpPr>
          <p:nvPr>
            <p:ph type="body" sz="quarter" idx="3"/>
          </p:nvPr>
        </p:nvSpPr>
        <p:spPr>
          <a:xfrm>
            <a:off x="14772659" y="19745684"/>
            <a:ext cx="10042606" cy="3108414"/>
          </a:xfrm>
        </p:spPr>
        <p:txBody>
          <a:bodyPr anchor="b">
            <a:noAutofit/>
          </a:bodyPr>
          <a:lstStyle>
            <a:lvl1pPr marL="0" indent="0">
              <a:buNone/>
              <a:defRPr sz="8661" b="0">
                <a:solidFill>
                  <a:schemeClr val="accent1">
                    <a:lumMod val="60000"/>
                    <a:lumOff val="40000"/>
                  </a:schemeClr>
                </a:solidFill>
              </a:defRPr>
            </a:lvl1pPr>
            <a:lvl2pPr marL="1979996" indent="0">
              <a:buNone/>
              <a:defRPr sz="8661" b="1"/>
            </a:lvl2pPr>
            <a:lvl3pPr marL="3959992" indent="0">
              <a:buNone/>
              <a:defRPr sz="7795" b="1"/>
            </a:lvl3pPr>
            <a:lvl4pPr marL="5939988" indent="0">
              <a:buNone/>
              <a:defRPr sz="6929" b="1"/>
            </a:lvl4pPr>
            <a:lvl5pPr marL="7919984" indent="0">
              <a:buNone/>
              <a:defRPr sz="6929" b="1"/>
            </a:lvl5pPr>
            <a:lvl6pPr marL="9899980" indent="0">
              <a:buNone/>
              <a:defRPr sz="6929" b="1"/>
            </a:lvl6pPr>
            <a:lvl7pPr marL="11879976" indent="0">
              <a:buNone/>
              <a:defRPr sz="6929" b="1"/>
            </a:lvl7pPr>
            <a:lvl8pPr marL="13859972" indent="0">
              <a:buNone/>
              <a:defRPr sz="6929" b="1"/>
            </a:lvl8pPr>
            <a:lvl9pPr marL="15839968" indent="0">
              <a:buNone/>
              <a:defRPr sz="6929" b="1"/>
            </a:lvl9pPr>
          </a:lstStyle>
          <a:p>
            <a:pPr lvl="0"/>
            <a:r>
              <a:rPr lang="es-ES"/>
              <a:t>Editar el estilo de texto del patrón</a:t>
            </a:r>
          </a:p>
        </p:txBody>
      </p:sp>
      <p:sp>
        <p:nvSpPr>
          <p:cNvPr id="38" name="Picture Placeholder 2"/>
          <p:cNvSpPr>
            <a:spLocks noGrp="1" noChangeAspect="1"/>
          </p:cNvSpPr>
          <p:nvPr>
            <p:ph type="pic" idx="21"/>
          </p:nvPr>
        </p:nvSpPr>
        <p:spPr>
          <a:xfrm>
            <a:off x="15387899" y="11759742"/>
            <a:ext cx="8727043" cy="683768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6929"/>
            </a:lvl1pPr>
            <a:lvl2pPr marL="1979996" indent="0">
              <a:buNone/>
              <a:defRPr sz="6929"/>
            </a:lvl2pPr>
            <a:lvl3pPr marL="3959992" indent="0">
              <a:buNone/>
              <a:defRPr sz="6929"/>
            </a:lvl3pPr>
            <a:lvl4pPr marL="5939988" indent="0">
              <a:buNone/>
              <a:defRPr sz="6929"/>
            </a:lvl4pPr>
            <a:lvl5pPr marL="7919984" indent="0">
              <a:buNone/>
              <a:defRPr sz="6929"/>
            </a:lvl5pPr>
            <a:lvl6pPr marL="9899980" indent="0">
              <a:buNone/>
              <a:defRPr sz="6929"/>
            </a:lvl6pPr>
            <a:lvl7pPr marL="11879976" indent="0">
              <a:buNone/>
              <a:defRPr sz="6929"/>
            </a:lvl7pPr>
            <a:lvl8pPr marL="13859972" indent="0">
              <a:buNone/>
              <a:defRPr sz="6929"/>
            </a:lvl8pPr>
            <a:lvl9pPr marL="15839968" indent="0">
              <a:buNone/>
              <a:defRPr sz="6929"/>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14772659" y="22904419"/>
            <a:ext cx="10042606" cy="5609267"/>
          </a:xfrm>
        </p:spPr>
        <p:txBody>
          <a:bodyPr anchor="t">
            <a:normAutofit/>
          </a:bodyPr>
          <a:lstStyle>
            <a:lvl1pPr marL="0" indent="0">
              <a:buNone/>
              <a:defRPr sz="5197"/>
            </a:lvl1pPr>
            <a:lvl2pPr marL="1979996" indent="0">
              <a:buNone/>
              <a:defRPr sz="5197"/>
            </a:lvl2pPr>
            <a:lvl3pPr marL="3959992" indent="0">
              <a:buNone/>
              <a:defRPr sz="4331"/>
            </a:lvl3pPr>
            <a:lvl4pPr marL="5939988" indent="0">
              <a:buNone/>
              <a:defRPr sz="3898"/>
            </a:lvl4pPr>
            <a:lvl5pPr marL="7919984" indent="0">
              <a:buNone/>
              <a:defRPr sz="3898"/>
            </a:lvl5pPr>
            <a:lvl6pPr marL="9899980" indent="0">
              <a:buNone/>
              <a:defRPr sz="3898"/>
            </a:lvl6pPr>
            <a:lvl7pPr marL="11879976" indent="0">
              <a:buNone/>
              <a:defRPr sz="3898"/>
            </a:lvl7pPr>
            <a:lvl8pPr marL="13859972" indent="0">
              <a:buNone/>
              <a:defRPr sz="3898"/>
            </a:lvl8pPr>
            <a:lvl9pPr marL="15839968" indent="0">
              <a:buNone/>
              <a:defRPr sz="3898"/>
            </a:lvl9pPr>
          </a:lstStyle>
          <a:p>
            <a:pPr lvl="0"/>
            <a:r>
              <a:rPr lang="es-ES"/>
              <a:t>Editar el estilo de texto del patrón</a:t>
            </a:r>
          </a:p>
        </p:txBody>
      </p:sp>
      <p:sp>
        <p:nvSpPr>
          <p:cNvPr id="14" name="Text Placeholder 4"/>
          <p:cNvSpPr>
            <a:spLocks noGrp="1"/>
          </p:cNvSpPr>
          <p:nvPr>
            <p:ph type="body" sz="quarter" idx="13"/>
          </p:nvPr>
        </p:nvSpPr>
        <p:spPr>
          <a:xfrm>
            <a:off x="25805265" y="19745689"/>
            <a:ext cx="10042606" cy="3108414"/>
          </a:xfrm>
        </p:spPr>
        <p:txBody>
          <a:bodyPr anchor="b">
            <a:noAutofit/>
          </a:bodyPr>
          <a:lstStyle>
            <a:lvl1pPr marL="0" indent="0">
              <a:buNone/>
              <a:defRPr sz="8661" b="0">
                <a:solidFill>
                  <a:schemeClr val="accent1">
                    <a:lumMod val="60000"/>
                    <a:lumOff val="40000"/>
                  </a:schemeClr>
                </a:solidFill>
              </a:defRPr>
            </a:lvl1pPr>
            <a:lvl2pPr marL="1979996" indent="0">
              <a:buNone/>
              <a:defRPr sz="8661" b="1"/>
            </a:lvl2pPr>
            <a:lvl3pPr marL="3959992" indent="0">
              <a:buNone/>
              <a:defRPr sz="7795" b="1"/>
            </a:lvl3pPr>
            <a:lvl4pPr marL="5939988" indent="0">
              <a:buNone/>
              <a:defRPr sz="6929" b="1"/>
            </a:lvl4pPr>
            <a:lvl5pPr marL="7919984" indent="0">
              <a:buNone/>
              <a:defRPr sz="6929" b="1"/>
            </a:lvl5pPr>
            <a:lvl6pPr marL="9899980" indent="0">
              <a:buNone/>
              <a:defRPr sz="6929" b="1"/>
            </a:lvl6pPr>
            <a:lvl7pPr marL="11879976" indent="0">
              <a:buNone/>
              <a:defRPr sz="6929" b="1"/>
            </a:lvl7pPr>
            <a:lvl8pPr marL="13859972" indent="0">
              <a:buNone/>
              <a:defRPr sz="6929" b="1"/>
            </a:lvl8pPr>
            <a:lvl9pPr marL="15839968" indent="0">
              <a:buNone/>
              <a:defRPr sz="6929" b="1"/>
            </a:lvl9pPr>
          </a:lstStyle>
          <a:p>
            <a:pPr lvl="0"/>
            <a:r>
              <a:rPr lang="es-ES"/>
              <a:t>Editar el estilo de texto del patrón</a:t>
            </a:r>
          </a:p>
        </p:txBody>
      </p:sp>
      <p:sp>
        <p:nvSpPr>
          <p:cNvPr id="39" name="Picture Placeholder 2"/>
          <p:cNvSpPr>
            <a:spLocks noGrp="1" noChangeAspect="1"/>
          </p:cNvSpPr>
          <p:nvPr>
            <p:ph type="pic" idx="22"/>
          </p:nvPr>
        </p:nvSpPr>
        <p:spPr>
          <a:xfrm>
            <a:off x="26454870" y="11759742"/>
            <a:ext cx="8727043" cy="683768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6929"/>
            </a:lvl1pPr>
            <a:lvl2pPr marL="1979996" indent="0">
              <a:buNone/>
              <a:defRPr sz="6929"/>
            </a:lvl2pPr>
            <a:lvl3pPr marL="3959992" indent="0">
              <a:buNone/>
              <a:defRPr sz="6929"/>
            </a:lvl3pPr>
            <a:lvl4pPr marL="5939988" indent="0">
              <a:buNone/>
              <a:defRPr sz="6929"/>
            </a:lvl4pPr>
            <a:lvl5pPr marL="7919984" indent="0">
              <a:buNone/>
              <a:defRPr sz="6929"/>
            </a:lvl5pPr>
            <a:lvl6pPr marL="9899980" indent="0">
              <a:buNone/>
              <a:defRPr sz="6929"/>
            </a:lvl6pPr>
            <a:lvl7pPr marL="11879976" indent="0">
              <a:buNone/>
              <a:defRPr sz="6929"/>
            </a:lvl7pPr>
            <a:lvl8pPr marL="13859972" indent="0">
              <a:buNone/>
              <a:defRPr sz="6929"/>
            </a:lvl8pPr>
            <a:lvl9pPr marL="15839968" indent="0">
              <a:buNone/>
              <a:defRPr sz="6929"/>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25805265" y="22854105"/>
            <a:ext cx="10042606" cy="5609267"/>
          </a:xfrm>
        </p:spPr>
        <p:txBody>
          <a:bodyPr anchor="t">
            <a:normAutofit/>
          </a:bodyPr>
          <a:lstStyle>
            <a:lvl1pPr marL="0" indent="0">
              <a:buNone/>
              <a:defRPr sz="5197"/>
            </a:lvl1pPr>
            <a:lvl2pPr marL="1979996" indent="0">
              <a:buNone/>
              <a:defRPr sz="5197"/>
            </a:lvl2pPr>
            <a:lvl3pPr marL="3959992" indent="0">
              <a:buNone/>
              <a:defRPr sz="4331"/>
            </a:lvl3pPr>
            <a:lvl4pPr marL="5939988" indent="0">
              <a:buNone/>
              <a:defRPr sz="3898"/>
            </a:lvl4pPr>
            <a:lvl5pPr marL="7919984" indent="0">
              <a:buNone/>
              <a:defRPr sz="3898"/>
            </a:lvl5pPr>
            <a:lvl6pPr marL="9899980" indent="0">
              <a:buNone/>
              <a:defRPr sz="3898"/>
            </a:lvl6pPr>
            <a:lvl7pPr marL="11879976" indent="0">
              <a:buNone/>
              <a:defRPr sz="3898"/>
            </a:lvl7pPr>
            <a:lvl8pPr marL="13859972" indent="0">
              <a:buNone/>
              <a:defRPr sz="3898"/>
            </a:lvl8pPr>
            <a:lvl9pPr marL="15839968" indent="0">
              <a:buNone/>
              <a:defRPr sz="3898"/>
            </a:lvl9pPr>
          </a:lstStyle>
          <a:p>
            <a:pPr lvl="0"/>
            <a:r>
              <a:rPr lang="es-ES"/>
              <a:t>Editar el estilo de texto del patrón</a:t>
            </a:r>
          </a:p>
        </p:txBody>
      </p:sp>
      <p:cxnSp>
        <p:nvCxnSpPr>
          <p:cNvPr id="40" name="Straight Connector 39"/>
          <p:cNvCxnSpPr/>
          <p:nvPr/>
        </p:nvCxnSpPr>
        <p:spPr>
          <a:xfrm>
            <a:off x="14248181" y="11759746"/>
            <a:ext cx="0" cy="167539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25332692" y="11759746"/>
            <a:ext cx="0" cy="167539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CAA57DF-1C19-4726-AB84-014692BAD8F5}" type="datetimeFigureOut">
              <a:rPr lang="en-US" smtClean="0"/>
              <a:pPr/>
              <a:t>5/22/2017</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33254007" y="1397121"/>
            <a:ext cx="3426941" cy="3626788"/>
          </a:xfrm>
          <a:prstGeom prst="rect">
            <a:avLst/>
          </a:prstGeom>
        </p:spPr>
        <p:txBody>
          <a:bodyPr/>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34923907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33005793" y="30178442"/>
            <a:ext cx="4290016" cy="1080255"/>
          </a:xfrm>
        </p:spPr>
        <p:txBody>
          <a:bodyPr/>
          <a:lstStyle/>
          <a:p>
            <a:fld id="{ECAA57DF-1C19-4726-AB84-014692BAD8F5}" type="datetimeFigureOut">
              <a:rPr lang="en-US" smtClean="0"/>
              <a:pPr/>
              <a:t>5/22/2017</a:t>
            </a:fld>
            <a:endParaRPr lang="en-US"/>
          </a:p>
        </p:txBody>
      </p:sp>
      <p:sp>
        <p:nvSpPr>
          <p:cNvPr id="5" name="Footer Placeholder 4"/>
          <p:cNvSpPr>
            <a:spLocks noGrp="1"/>
          </p:cNvSpPr>
          <p:nvPr>
            <p:ph type="ftr" sz="quarter" idx="11"/>
          </p:nvPr>
        </p:nvSpPr>
        <p:spPr>
          <a:xfrm>
            <a:off x="2235234" y="30178439"/>
            <a:ext cx="16715727" cy="1080260"/>
          </a:xfrm>
        </p:spPr>
        <p:txBody>
          <a:bodyPr/>
          <a:lstStyle/>
          <a:p>
            <a:endParaRPr lang="en-US" dirty="0"/>
          </a:p>
        </p:txBody>
      </p:sp>
      <p:sp>
        <p:nvSpPr>
          <p:cNvPr id="6" name="Slide Number Placeholder 5"/>
          <p:cNvSpPr>
            <a:spLocks noGrp="1"/>
          </p:cNvSpPr>
          <p:nvPr>
            <p:ph type="sldNum" sz="quarter" idx="12"/>
          </p:nvPr>
        </p:nvSpPr>
        <p:spPr>
          <a:xfrm>
            <a:off x="33254007" y="1397121"/>
            <a:ext cx="3426941" cy="3626788"/>
          </a:xfrm>
          <a:prstGeom prst="rect">
            <a:avLst/>
          </a:prstGeom>
        </p:spPr>
        <p:txBody>
          <a:bodyPr/>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9795825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7" name="Group 6"/>
          <p:cNvGrpSpPr/>
          <p:nvPr/>
        </p:nvGrpSpPr>
        <p:grpSpPr>
          <a:xfrm>
            <a:off x="-6877" y="0"/>
            <a:ext cx="39498069" cy="32412507"/>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1796679" y="1899951"/>
            <a:ext cx="19967109" cy="285993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4447017" y="8995894"/>
            <a:ext cx="28326903" cy="144075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39600188" cy="32399288"/>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 name="Vertical Title 1"/>
          <p:cNvSpPr>
            <a:spLocks noGrp="1"/>
          </p:cNvSpPr>
          <p:nvPr>
            <p:ph type="title" orient="vert"/>
          </p:nvPr>
        </p:nvSpPr>
        <p:spPr>
          <a:xfrm>
            <a:off x="26741941" y="6839847"/>
            <a:ext cx="4822336" cy="21599530"/>
          </a:xfrm>
        </p:spPr>
        <p:txBody>
          <a:bodyPr vert="eaVert" anchor="ctr"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3753607" y="6839847"/>
            <a:ext cx="19128554" cy="2159953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CAA57DF-1C19-4726-AB84-014692BAD8F5}" type="datetimeFigureOut">
              <a:rPr lang="en-US" smtClean="0"/>
              <a:pPr/>
              <a:t>5/22/2017</a:t>
            </a:fld>
            <a:endParaRPr lang="en-US"/>
          </a:p>
        </p:txBody>
      </p:sp>
      <p:sp>
        <p:nvSpPr>
          <p:cNvPr id="5" name="Footer Placeholder 4"/>
          <p:cNvSpPr>
            <a:spLocks noGrp="1"/>
          </p:cNvSpPr>
          <p:nvPr>
            <p:ph type="ftr" sz="quarter" idx="11"/>
          </p:nvPr>
        </p:nvSpPr>
        <p:spPr>
          <a:xfrm>
            <a:off x="2332299" y="30072558"/>
            <a:ext cx="16715727" cy="1080260"/>
          </a:xfrm>
        </p:spPr>
        <p:txBody>
          <a:bodyPr/>
          <a:lstStyle/>
          <a:p>
            <a:endParaRPr lang="en-US" dirty="0"/>
          </a:p>
        </p:txBody>
      </p:sp>
      <p:sp>
        <p:nvSpPr>
          <p:cNvPr id="9" name="Rectangle 8"/>
          <p:cNvSpPr/>
          <p:nvPr/>
        </p:nvSpPr>
        <p:spPr>
          <a:xfrm>
            <a:off x="33544287" y="0"/>
            <a:ext cx="2970014" cy="51941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33254007" y="1397121"/>
            <a:ext cx="3426941" cy="3626788"/>
          </a:xfrm>
          <a:prstGeom prst="rect">
            <a:avLst/>
          </a:prstGeom>
        </p:spPr>
        <p:txBody>
          <a:bodyPr/>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29689423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Poster">
    <p:spTree>
      <p:nvGrpSpPr>
        <p:cNvPr id="1" name=""/>
        <p:cNvGrpSpPr/>
        <p:nvPr/>
      </p:nvGrpSpPr>
      <p:grpSpPr>
        <a:xfrm>
          <a:off x="0" y="0"/>
          <a:ext cx="0" cy="0"/>
          <a:chOff x="0" y="0"/>
          <a:chExt cx="0" cy="0"/>
        </a:xfrm>
      </p:grpSpPr>
      <p:sp>
        <p:nvSpPr>
          <p:cNvPr id="2" name="Title 1"/>
          <p:cNvSpPr>
            <a:spLocks noGrp="1"/>
          </p:cNvSpPr>
          <p:nvPr>
            <p:ph type="title"/>
          </p:nvPr>
        </p:nvSpPr>
        <p:spPr>
          <a:xfrm>
            <a:off x="5775028" y="974978"/>
            <a:ext cx="28050133" cy="2474887"/>
          </a:xfrm>
        </p:spPr>
        <p:txBody>
          <a:bodyPr/>
          <a:lstStyle/>
          <a:p>
            <a:r>
              <a:rPr lang="es-ES"/>
              <a:t>Haga clic para modificar el estilo de título del patrón</a:t>
            </a:r>
            <a:endParaRPr lang="en-US"/>
          </a:p>
        </p:txBody>
      </p:sp>
      <p:sp>
        <p:nvSpPr>
          <p:cNvPr id="31" name="Text Placeholder 6"/>
          <p:cNvSpPr>
            <a:spLocks noGrp="1"/>
          </p:cNvSpPr>
          <p:nvPr>
            <p:ph type="body" sz="quarter" idx="36"/>
          </p:nvPr>
        </p:nvSpPr>
        <p:spPr bwMode="auto">
          <a:xfrm>
            <a:off x="5775028" y="3532013"/>
            <a:ext cx="28050133" cy="817892"/>
          </a:xfrm>
        </p:spPr>
        <p:txBody>
          <a:bodyPr>
            <a:noAutofit/>
          </a:bodyPr>
          <a:lstStyle>
            <a:lvl1pPr marL="0" indent="0">
              <a:spcBef>
                <a:spcPts val="0"/>
              </a:spcBef>
              <a:buNone/>
              <a:defRPr sz="2400">
                <a:solidFill>
                  <a:schemeClr val="bg1"/>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es-ES"/>
              <a:t>Editar el estilo de texto del patrón</a:t>
            </a:r>
          </a:p>
        </p:txBody>
      </p:sp>
      <p:sp>
        <p:nvSpPr>
          <p:cNvPr id="3" name="Date Placeholder 2"/>
          <p:cNvSpPr>
            <a:spLocks noGrp="1"/>
          </p:cNvSpPr>
          <p:nvPr>
            <p:ph type="dt" sz="half" idx="10"/>
          </p:nvPr>
        </p:nvSpPr>
        <p:spPr/>
        <p:txBody>
          <a:bodyPr/>
          <a:lstStyle/>
          <a:p>
            <a:fld id="{ECAA57DF-1C19-4726-AB84-014692BAD8F5}" type="datetimeFigureOut">
              <a:rPr lang="en-US" smtClean="0"/>
              <a:t>5/22/2017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4C631-C489-4C11-812F-2172FBEAE82B}" type="slidenum">
              <a:rPr lang="en-US" smtClean="0"/>
              <a:t>‹Nº›</a:t>
            </a:fld>
            <a:endParaRPr lang="en-US"/>
          </a:p>
        </p:txBody>
      </p:sp>
      <p:sp>
        <p:nvSpPr>
          <p:cNvPr id="7" name="Text Placeholder 6"/>
          <p:cNvSpPr>
            <a:spLocks noGrp="1"/>
          </p:cNvSpPr>
          <p:nvPr>
            <p:ph type="body" sz="quarter" idx="13" hasCustomPrompt="1"/>
          </p:nvPr>
        </p:nvSpPr>
        <p:spPr>
          <a:xfrm>
            <a:off x="1031255" y="5759873"/>
            <a:ext cx="11550055" cy="1199974"/>
          </a:xfrm>
          <a:prstGeom prst="round1Rect">
            <a:avLst/>
          </a:prstGeom>
          <a:solidFill>
            <a:schemeClr val="accent2"/>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19" name="Content Placeholder 17"/>
          <p:cNvSpPr>
            <a:spLocks noGrp="1"/>
          </p:cNvSpPr>
          <p:nvPr>
            <p:ph sz="quarter" idx="24" hasCustomPrompt="1"/>
          </p:nvPr>
        </p:nvSpPr>
        <p:spPr>
          <a:xfrm>
            <a:off x="1031255" y="6959847"/>
            <a:ext cx="11550055" cy="6749852"/>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1" name="Text Placeholder 6"/>
          <p:cNvSpPr>
            <a:spLocks noGrp="1"/>
          </p:cNvSpPr>
          <p:nvPr>
            <p:ph type="body" sz="quarter" idx="17" hasCustomPrompt="1"/>
          </p:nvPr>
        </p:nvSpPr>
        <p:spPr>
          <a:xfrm>
            <a:off x="1031255" y="14795675"/>
            <a:ext cx="11550055" cy="1199974"/>
          </a:xfrm>
          <a:prstGeom prst="round1Rect">
            <a:avLst/>
          </a:prstGeom>
          <a:solidFill>
            <a:schemeClr val="accent3"/>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0" name="Content Placeholder 17"/>
          <p:cNvSpPr>
            <a:spLocks noGrp="1"/>
          </p:cNvSpPr>
          <p:nvPr>
            <p:ph sz="quarter" idx="25" hasCustomPrompt="1"/>
          </p:nvPr>
        </p:nvSpPr>
        <p:spPr>
          <a:xfrm>
            <a:off x="1031255" y="15995649"/>
            <a:ext cx="11550055" cy="8944848"/>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3" name="Text Placeholder 6"/>
          <p:cNvSpPr>
            <a:spLocks noGrp="1"/>
          </p:cNvSpPr>
          <p:nvPr>
            <p:ph type="body" sz="quarter" idx="19" hasCustomPrompt="1"/>
          </p:nvPr>
        </p:nvSpPr>
        <p:spPr>
          <a:xfrm>
            <a:off x="1031255" y="25424441"/>
            <a:ext cx="11550055" cy="1199974"/>
          </a:xfrm>
          <a:prstGeom prst="round1Rect">
            <a:avLst/>
          </a:prstGeom>
          <a:solidFill>
            <a:schemeClr val="accent4"/>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1" name="Content Placeholder 17"/>
          <p:cNvSpPr>
            <a:spLocks noGrp="1"/>
          </p:cNvSpPr>
          <p:nvPr>
            <p:ph sz="quarter" idx="26" hasCustomPrompt="1"/>
          </p:nvPr>
        </p:nvSpPr>
        <p:spPr>
          <a:xfrm>
            <a:off x="1031255" y="26630415"/>
            <a:ext cx="11550055" cy="4499901"/>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5" name="Text Placeholder 6"/>
          <p:cNvSpPr>
            <a:spLocks noGrp="1"/>
          </p:cNvSpPr>
          <p:nvPr>
            <p:ph type="body" sz="quarter" idx="21" hasCustomPrompt="1"/>
          </p:nvPr>
        </p:nvSpPr>
        <p:spPr>
          <a:xfrm>
            <a:off x="14025067" y="5759873"/>
            <a:ext cx="11550055" cy="1199974"/>
          </a:xfrm>
          <a:prstGeom prst="round1Rect">
            <a:avLst/>
          </a:prstGeom>
          <a:solidFill>
            <a:schemeClr val="accent5"/>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2" name="Content Placeholder 17"/>
          <p:cNvSpPr>
            <a:spLocks noGrp="1"/>
          </p:cNvSpPr>
          <p:nvPr>
            <p:ph sz="quarter" idx="27" hasCustomPrompt="1"/>
          </p:nvPr>
        </p:nvSpPr>
        <p:spPr>
          <a:xfrm>
            <a:off x="14025067" y="6959847"/>
            <a:ext cx="11550055" cy="4499901"/>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8" name="Content Placeholder 17"/>
          <p:cNvSpPr>
            <a:spLocks noGrp="1"/>
          </p:cNvSpPr>
          <p:nvPr>
            <p:ph sz="quarter" idx="23" hasCustomPrompt="1"/>
          </p:nvPr>
        </p:nvSpPr>
        <p:spPr>
          <a:xfrm>
            <a:off x="14025067" y="11759741"/>
            <a:ext cx="11550055" cy="6074867"/>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3" name="Content Placeholder 17"/>
          <p:cNvSpPr>
            <a:spLocks noGrp="1"/>
          </p:cNvSpPr>
          <p:nvPr>
            <p:ph sz="quarter" idx="28" hasCustomPrompt="1"/>
          </p:nvPr>
        </p:nvSpPr>
        <p:spPr>
          <a:xfrm>
            <a:off x="14025067" y="23099492"/>
            <a:ext cx="11550055" cy="1724962"/>
          </a:xfrm>
        </p:spPr>
        <p:txBody>
          <a:bodyPr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p:txBody>
      </p:sp>
      <p:sp>
        <p:nvSpPr>
          <p:cNvPr id="24" name="Text Placeholder 6"/>
          <p:cNvSpPr>
            <a:spLocks noGrp="1"/>
          </p:cNvSpPr>
          <p:nvPr>
            <p:ph type="body" sz="quarter" idx="29" hasCustomPrompt="1"/>
          </p:nvPr>
        </p:nvSpPr>
        <p:spPr>
          <a:xfrm>
            <a:off x="14025067" y="25424441"/>
            <a:ext cx="11550055" cy="1199974"/>
          </a:xfrm>
          <a:prstGeom prst="round1Rect">
            <a:avLst/>
          </a:prstGeom>
          <a:solidFill>
            <a:schemeClr val="accent6"/>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5" name="Content Placeholder 17"/>
          <p:cNvSpPr>
            <a:spLocks noGrp="1"/>
          </p:cNvSpPr>
          <p:nvPr>
            <p:ph sz="quarter" idx="30" hasCustomPrompt="1"/>
          </p:nvPr>
        </p:nvSpPr>
        <p:spPr>
          <a:xfrm>
            <a:off x="14025067" y="26630415"/>
            <a:ext cx="11550055" cy="4499901"/>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6" name="Text Placeholder 6"/>
          <p:cNvSpPr>
            <a:spLocks noGrp="1"/>
          </p:cNvSpPr>
          <p:nvPr>
            <p:ph type="body" sz="quarter" idx="31" hasCustomPrompt="1"/>
          </p:nvPr>
        </p:nvSpPr>
        <p:spPr>
          <a:xfrm>
            <a:off x="26977628" y="5759873"/>
            <a:ext cx="11550055" cy="1199974"/>
          </a:xfrm>
          <a:prstGeom prst="round1Rect">
            <a:avLst/>
          </a:prstGeom>
          <a:solidFill>
            <a:schemeClr val="accent6"/>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7" name="Content Placeholder 17"/>
          <p:cNvSpPr>
            <a:spLocks noGrp="1"/>
          </p:cNvSpPr>
          <p:nvPr>
            <p:ph sz="quarter" idx="32" hasCustomPrompt="1"/>
          </p:nvPr>
        </p:nvSpPr>
        <p:spPr>
          <a:xfrm>
            <a:off x="26977628" y="6959847"/>
            <a:ext cx="11550055" cy="7199842"/>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8" name="Content Placeholder 17"/>
          <p:cNvSpPr>
            <a:spLocks noGrp="1"/>
          </p:cNvSpPr>
          <p:nvPr>
            <p:ph sz="quarter" idx="33" hasCustomPrompt="1"/>
          </p:nvPr>
        </p:nvSpPr>
        <p:spPr>
          <a:xfrm>
            <a:off x="26977628" y="15587657"/>
            <a:ext cx="11550055" cy="7199842"/>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9" name="Text Placeholder 6"/>
          <p:cNvSpPr>
            <a:spLocks noGrp="1"/>
          </p:cNvSpPr>
          <p:nvPr>
            <p:ph type="body" sz="quarter" idx="34" hasCustomPrompt="1"/>
          </p:nvPr>
        </p:nvSpPr>
        <p:spPr>
          <a:xfrm>
            <a:off x="26977628" y="25424441"/>
            <a:ext cx="11550055" cy="1199974"/>
          </a:xfrm>
          <a:prstGeom prst="round1Rect">
            <a:avLst/>
          </a:prstGeom>
          <a:solidFill>
            <a:schemeClr val="accent1"/>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30" name="Content Placeholder 17"/>
          <p:cNvSpPr>
            <a:spLocks noGrp="1"/>
          </p:cNvSpPr>
          <p:nvPr>
            <p:ph sz="quarter" idx="35" hasCustomPrompt="1"/>
          </p:nvPr>
        </p:nvSpPr>
        <p:spPr>
          <a:xfrm>
            <a:off x="26977628" y="26630415"/>
            <a:ext cx="11550055" cy="4499901"/>
          </a:xfrm>
        </p:spPr>
        <p:txBody>
          <a:bodyPr lIns="365760" tIns="182880"/>
          <a:lstStyle>
            <a:lvl1pPr>
              <a:defRPr baseline="0"/>
            </a:lvl1pPr>
            <a:lvl5pPr>
              <a:defRPr/>
            </a:lvl5pPr>
            <a:lvl6pPr>
              <a:defRPr/>
            </a:lvl6pPr>
            <a:lvl7pPr>
              <a:defRPr/>
            </a:lvl7pPr>
            <a:lvl8pPr>
              <a:defRPr/>
            </a:lvl8pPr>
            <a:lvl9pP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32" name="Instructions"/>
          <p:cNvSpPr/>
          <p:nvPr userDrawn="1"/>
        </p:nvSpPr>
        <p:spPr>
          <a:xfrm>
            <a:off x="39600188" y="2512444"/>
            <a:ext cx="11230366" cy="323992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t"/>
          <a:lstStyle/>
          <a:p>
            <a:pPr lvl="0">
              <a:spcBef>
                <a:spcPts val="1200"/>
              </a:spcBef>
            </a:pPr>
            <a:r>
              <a:rPr sz="9600" dirty="0">
                <a:solidFill>
                  <a:prstClr val="white">
                    <a:lumMod val="50000"/>
                  </a:prstClr>
                </a:solidFill>
                <a:latin typeface="Calibri Light" panose="020F0302020204030204" pitchFamily="34" charset="0"/>
                <a:cs typeface="Calibri" panose="020F0502020204030204" pitchFamily="34" charset="0"/>
              </a:rPr>
              <a:t>Printing:</a:t>
            </a:r>
          </a:p>
          <a:p>
            <a:pPr lvl="0">
              <a:spcBef>
                <a:spcPts val="1200"/>
              </a:spcBef>
            </a:pPr>
            <a:r>
              <a:rPr lang="en-US" sz="6600" dirty="0">
                <a:solidFill>
                  <a:prstClr val="white">
                    <a:lumMod val="50000"/>
                  </a:prstClr>
                </a:solidFill>
                <a:latin typeface="Calibri Light" panose="020F0302020204030204" pitchFamily="34" charset="0"/>
                <a:cs typeface="Calibri" panose="020F0502020204030204" pitchFamily="34" charset="0"/>
              </a:rPr>
              <a:t>This poster is 48” wide by 36” high. It’s designed to be printed on a large-format printer.</a:t>
            </a:r>
          </a:p>
          <a:p>
            <a:pPr lvl="0">
              <a:spcBef>
                <a:spcPts val="300"/>
              </a:spcBef>
            </a:pPr>
            <a:endParaRPr sz="6000" dirty="0">
              <a:solidFill>
                <a:prstClr val="white">
                  <a:lumMod val="50000"/>
                </a:prstClr>
              </a:solidFill>
              <a:latin typeface="Calibri Light" panose="020F0302020204030204" pitchFamily="34" charset="0"/>
              <a:cs typeface="Calibri" panose="020F0502020204030204" pitchFamily="34" charset="0"/>
            </a:endParaRPr>
          </a:p>
          <a:p>
            <a:pPr lvl="0">
              <a:spcBef>
                <a:spcPts val="1200"/>
              </a:spcBef>
            </a:pPr>
            <a:r>
              <a:rPr sz="8800"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1200"/>
              </a:spcBef>
            </a:pPr>
            <a:r>
              <a:rPr sz="6600" dirty="0">
                <a:solidFill>
                  <a:prstClr val="white">
                    <a:lumMod val="50000"/>
                  </a:prstClr>
                </a:solidFill>
                <a:latin typeface="Calibri Light" panose="020F0302020204030204" pitchFamily="34" charset="0"/>
                <a:cs typeface="Calibri" panose="020F0502020204030204" pitchFamily="34" charset="0"/>
              </a:rPr>
              <a:t>The placeholders in this </a:t>
            </a:r>
            <a:r>
              <a:rPr lang="en-US" sz="6600" dirty="0">
                <a:solidFill>
                  <a:prstClr val="white">
                    <a:lumMod val="50000"/>
                  </a:prstClr>
                </a:solidFill>
                <a:latin typeface="Calibri Light" panose="020F0302020204030204" pitchFamily="34" charset="0"/>
                <a:cs typeface="Calibri" panose="020F0502020204030204" pitchFamily="34" charset="0"/>
              </a:rPr>
              <a:t>poster </a:t>
            </a:r>
            <a:r>
              <a:rPr sz="6600" dirty="0">
                <a:solidFill>
                  <a:prstClr val="white">
                    <a:lumMod val="50000"/>
                  </a:prstClr>
                </a:solidFill>
                <a:latin typeface="Calibri Light" panose="020F0302020204030204" pitchFamily="34" charset="0"/>
                <a:cs typeface="Calibri" panose="020F0502020204030204" pitchFamily="34" charset="0"/>
              </a:rPr>
              <a:t>are formatted for you. </a:t>
            </a:r>
            <a:r>
              <a:rPr lang="en-US" sz="6600" dirty="0">
                <a:solidFill>
                  <a:prstClr val="white">
                    <a:lumMod val="50000"/>
                  </a:prstClr>
                </a:solidFill>
                <a:latin typeface="Calibri Light" panose="020F0302020204030204" pitchFamily="34" charset="0"/>
                <a:cs typeface="Calibri" panose="020F0502020204030204" pitchFamily="34" charset="0"/>
              </a:rPr>
              <a:t>Type</a:t>
            </a:r>
            <a:r>
              <a:rPr lang="en-US" sz="6600" baseline="0" dirty="0">
                <a:solidFill>
                  <a:prstClr val="white">
                    <a:lumMod val="50000"/>
                  </a:prstClr>
                </a:solidFill>
                <a:latin typeface="Calibri Light" panose="020F0302020204030204" pitchFamily="34" charset="0"/>
                <a:cs typeface="Calibri" panose="020F0502020204030204" pitchFamily="34" charset="0"/>
              </a:rPr>
              <a:t> in the placeholders </a:t>
            </a:r>
            <a:r>
              <a:rPr lang="en-US" sz="6600" dirty="0">
                <a:solidFill>
                  <a:prstClr val="white">
                    <a:lumMod val="50000"/>
                  </a:prstClr>
                </a:solidFill>
                <a:latin typeface="Calibri Light" panose="020F0302020204030204" pitchFamily="34" charset="0"/>
                <a:cs typeface="Calibri" panose="020F0502020204030204" pitchFamily="34" charset="0"/>
              </a:rPr>
              <a:t>to add text, or c</a:t>
            </a:r>
            <a:r>
              <a:rPr lang="en-US" sz="6600" baseline="0" dirty="0">
                <a:solidFill>
                  <a:prstClr val="white">
                    <a:lumMod val="50000"/>
                  </a:prstClr>
                </a:solidFill>
                <a:latin typeface="Calibri Light" panose="020F0302020204030204" pitchFamily="34" charset="0"/>
                <a:cs typeface="Calibri" panose="020F0502020204030204" pitchFamily="34" charset="0"/>
              </a:rPr>
              <a:t>lick an icon to add a table, chart, SmartArt graphic, picture or multimedia file.</a:t>
            </a:r>
          </a:p>
          <a:p>
            <a:pPr lvl="0">
              <a:spcBef>
                <a:spcPts val="2400"/>
              </a:spcBef>
            </a:pPr>
            <a:r>
              <a:rPr lang="en-US" sz="6600" dirty="0">
                <a:solidFill>
                  <a:prstClr val="white">
                    <a:lumMod val="50000"/>
                  </a:prstClr>
                </a:solidFill>
                <a:latin typeface="Calibri Light" panose="020F0302020204030204" pitchFamily="34" charset="0"/>
                <a:cs typeface="Calibri" panose="020F0502020204030204" pitchFamily="34" charset="0"/>
              </a:rPr>
              <a:t>T</a:t>
            </a:r>
            <a:r>
              <a:rPr sz="6600" dirty="0">
                <a:solidFill>
                  <a:prstClr val="white">
                    <a:lumMod val="50000"/>
                  </a:prstClr>
                </a:solidFill>
                <a:latin typeface="Calibri Light" panose="020F0302020204030204" pitchFamily="34" charset="0"/>
                <a:cs typeface="Calibri" panose="020F0502020204030204" pitchFamily="34" charset="0"/>
              </a:rPr>
              <a:t>o add or remove bullet points from text, just click the Bullets button on the Home tab.</a:t>
            </a:r>
          </a:p>
          <a:p>
            <a:pPr lvl="0">
              <a:spcBef>
                <a:spcPts val="2400"/>
              </a:spcBef>
            </a:pPr>
            <a:r>
              <a:rPr sz="6600" dirty="0">
                <a:solidFill>
                  <a:prstClr val="white">
                    <a:lumMod val="50000"/>
                  </a:prstClr>
                </a:solidFill>
                <a:latin typeface="Calibri Light" panose="020F0302020204030204" pitchFamily="34" charset="0"/>
                <a:cs typeface="Calibri" panose="020F0502020204030204" pitchFamily="34" charset="0"/>
              </a:rPr>
              <a:t>If you need more placeholders for titles, </a:t>
            </a:r>
            <a:r>
              <a:rPr lang="en-US" sz="6600" dirty="0">
                <a:solidFill>
                  <a:prstClr val="white">
                    <a:lumMod val="50000"/>
                  </a:prstClr>
                </a:solidFill>
                <a:latin typeface="Calibri Light" panose="020F0302020204030204" pitchFamily="34" charset="0"/>
                <a:cs typeface="Calibri" panose="020F0502020204030204" pitchFamily="34" charset="0"/>
              </a:rPr>
              <a:t>content</a:t>
            </a:r>
            <a:r>
              <a:rPr sz="6600" dirty="0">
                <a:solidFill>
                  <a:prstClr val="white">
                    <a:lumMod val="50000"/>
                  </a:prstClr>
                </a:solidFill>
                <a:latin typeface="Calibri Light" panose="020F0302020204030204" pitchFamily="34" charset="0"/>
                <a:cs typeface="Calibri" panose="020F0502020204030204" pitchFamily="34" charset="0"/>
              </a:rPr>
              <a:t> or body text, just make a copy of what you need and drag it into place. PowerPoint’s Smart Guides will help you align it with everything else.</a:t>
            </a:r>
          </a:p>
          <a:p>
            <a:pPr lvl="0">
              <a:spcBef>
                <a:spcPts val="2400"/>
              </a:spcBef>
            </a:pPr>
            <a:r>
              <a:rPr sz="6600" dirty="0">
                <a:solidFill>
                  <a:prstClr val="white">
                    <a:lumMod val="50000"/>
                  </a:prstClr>
                </a:solidFill>
                <a:latin typeface="Calibri Light" panose="020F0302020204030204" pitchFamily="34" charset="0"/>
                <a:cs typeface="Calibri" panose="020F0502020204030204" pitchFamily="34" charset="0"/>
              </a:rPr>
              <a:t>Want to use your own pictures instead of ours? No problem! Just </a:t>
            </a:r>
            <a:r>
              <a:rPr lang="en-US" sz="6600" dirty="0">
                <a:solidFill>
                  <a:prstClr val="white">
                    <a:lumMod val="50000"/>
                  </a:prstClr>
                </a:solidFill>
                <a:latin typeface="Calibri Light" panose="020F0302020204030204" pitchFamily="34" charset="0"/>
                <a:cs typeface="Calibri" panose="020F0502020204030204" pitchFamily="34" charset="0"/>
              </a:rPr>
              <a:t>right-</a:t>
            </a:r>
            <a:r>
              <a:rPr sz="6600" dirty="0">
                <a:solidFill>
                  <a:prstClr val="white">
                    <a:lumMod val="50000"/>
                  </a:prstClr>
                </a:solidFill>
                <a:latin typeface="Calibri Light" panose="020F0302020204030204" pitchFamily="34" charset="0"/>
                <a:cs typeface="Calibri" panose="020F0502020204030204" pitchFamily="34" charset="0"/>
              </a:rPr>
              <a:t>click a picture</a:t>
            </a:r>
            <a:r>
              <a:rPr lang="en-US" sz="6600" dirty="0">
                <a:solidFill>
                  <a:prstClr val="white">
                    <a:lumMod val="50000"/>
                  </a:prstClr>
                </a:solidFill>
                <a:latin typeface="Calibri Light" panose="020F0302020204030204" pitchFamily="34" charset="0"/>
                <a:cs typeface="Calibri" panose="020F0502020204030204" pitchFamily="34" charset="0"/>
              </a:rPr>
              <a:t> and choose Change Picture. Maintain the</a:t>
            </a:r>
            <a:r>
              <a:rPr lang="en-US" sz="6600" baseline="0" dirty="0">
                <a:solidFill>
                  <a:prstClr val="white">
                    <a:lumMod val="50000"/>
                  </a:prstClr>
                </a:solidFill>
                <a:latin typeface="Calibri Light" panose="020F0302020204030204" pitchFamily="34" charset="0"/>
                <a:cs typeface="Calibri" panose="020F0502020204030204" pitchFamily="34" charset="0"/>
              </a:rPr>
              <a:t> proportion of pictures as you r</a:t>
            </a:r>
            <a:r>
              <a:rPr lang="en-US" sz="6600" dirty="0">
                <a:solidFill>
                  <a:prstClr val="white">
                    <a:lumMod val="50000"/>
                  </a:prstClr>
                </a:solidFill>
                <a:latin typeface="Calibri Light" panose="020F0302020204030204" pitchFamily="34" charset="0"/>
                <a:cs typeface="Calibri" panose="020F0502020204030204" pitchFamily="34" charset="0"/>
              </a:rPr>
              <a:t>esize</a:t>
            </a:r>
            <a:r>
              <a:rPr lang="en-US" sz="6600" baseline="0" dirty="0">
                <a:solidFill>
                  <a:prstClr val="white">
                    <a:lumMod val="50000"/>
                  </a:prstClr>
                </a:solidFill>
                <a:latin typeface="Calibri Light" panose="020F0302020204030204" pitchFamily="34" charset="0"/>
                <a:cs typeface="Calibri" panose="020F0502020204030204" pitchFamily="34" charset="0"/>
              </a:rPr>
              <a:t> by dragging a corner.</a:t>
            </a:r>
            <a:endParaRPr sz="6600" dirty="0">
              <a:solidFill>
                <a:prstClr val="white">
                  <a:lumMod val="50000"/>
                </a:prstClr>
              </a:solidFill>
              <a:latin typeface="Calibri Light" panose="020F0302020204030204" pitchFamily="34" charset="0"/>
              <a:cs typeface="Calibri" panose="020F0502020204030204" pitchFamily="34" charset="0"/>
            </a:endParaRPr>
          </a:p>
        </p:txBody>
      </p:sp>
    </p:spTree>
    <p:extLst>
      <p:ext uri="{BB962C8B-B14F-4D97-AF65-F5344CB8AC3E}">
        <p14:creationId xmlns:p14="http://schemas.microsoft.com/office/powerpoint/2010/main" val="3584158803"/>
      </p:ext>
    </p:extLst>
  </p:cSld>
  <p:clrMapOvr>
    <a:masterClrMapping/>
  </p:clrMapOvr>
  <p:extLst mod="1">
    <p:ext uri="{DCECCB84-F9BA-43D5-87BE-67443E8EF086}">
      <p15:sldGuideLst xmlns:p15="http://schemas.microsoft.com/office/powerpoint/2012/main">
        <p15:guide id="1" pos="8272">
          <p15:clr>
            <a:srgbClr val="A4A3A4"/>
          </p15:clr>
        </p15:guide>
        <p15:guide id="2" pos="16673">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3750281" y="4379897"/>
            <a:ext cx="27472726" cy="3353619"/>
          </a:xfrm>
        </p:spPr>
        <p:txBody>
          <a:bodyPr anchor="ctr"/>
          <a:lstStyle>
            <a:lvl1pPr>
              <a:defRPr sz="13858"/>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CAA57DF-1C19-4726-AB84-014692BAD8F5}"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3254007" y="1397121"/>
            <a:ext cx="3426941" cy="3626788"/>
          </a:xfrm>
          <a:prstGeom prst="rect">
            <a:avLst/>
          </a:prstGeom>
        </p:spPr>
        <p:txBody>
          <a:bodyPr anchor="b"/>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863004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7" name="Group 6"/>
          <p:cNvGrpSpPr/>
          <p:nvPr/>
        </p:nvGrpSpPr>
        <p:grpSpPr>
          <a:xfrm>
            <a:off x="-6877" y="0"/>
            <a:ext cx="39607065" cy="32412507"/>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3800362" y="10665536"/>
            <a:ext cx="13384864" cy="14269028"/>
          </a:xfrm>
        </p:spPr>
        <p:txBody>
          <a:bodyPr anchor="ctr"/>
          <a:lstStyle>
            <a:lvl1pPr algn="l">
              <a:defRPr sz="13858"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2170133" y="10665536"/>
            <a:ext cx="13349542" cy="14269028"/>
          </a:xfrm>
        </p:spPr>
        <p:txBody>
          <a:bodyPr anchor="ctr"/>
          <a:lstStyle>
            <a:lvl1pPr marL="0" indent="0" algn="l">
              <a:buNone/>
              <a:defRPr sz="8661" cap="all">
                <a:solidFill>
                  <a:schemeClr val="accent1">
                    <a:lumMod val="60000"/>
                    <a:lumOff val="40000"/>
                  </a:schemeClr>
                </a:solidFill>
              </a:defRPr>
            </a:lvl1pPr>
            <a:lvl2pPr marL="1979996" indent="0">
              <a:buNone/>
              <a:defRPr sz="7795">
                <a:solidFill>
                  <a:schemeClr val="tx1">
                    <a:tint val="75000"/>
                  </a:schemeClr>
                </a:solidFill>
              </a:defRPr>
            </a:lvl2pPr>
            <a:lvl3pPr marL="3959992" indent="0">
              <a:buNone/>
              <a:defRPr sz="6929">
                <a:solidFill>
                  <a:schemeClr val="tx1">
                    <a:tint val="75000"/>
                  </a:schemeClr>
                </a:solidFill>
              </a:defRPr>
            </a:lvl3pPr>
            <a:lvl4pPr marL="5939988" indent="0">
              <a:buNone/>
              <a:defRPr sz="6063">
                <a:solidFill>
                  <a:schemeClr val="tx1">
                    <a:tint val="75000"/>
                  </a:schemeClr>
                </a:solidFill>
              </a:defRPr>
            </a:lvl4pPr>
            <a:lvl5pPr marL="7919984" indent="0">
              <a:buNone/>
              <a:defRPr sz="6063">
                <a:solidFill>
                  <a:schemeClr val="tx1">
                    <a:tint val="75000"/>
                  </a:schemeClr>
                </a:solidFill>
              </a:defRPr>
            </a:lvl5pPr>
            <a:lvl6pPr marL="9899980" indent="0">
              <a:buNone/>
              <a:defRPr sz="6063">
                <a:solidFill>
                  <a:schemeClr val="tx1">
                    <a:tint val="75000"/>
                  </a:schemeClr>
                </a:solidFill>
              </a:defRPr>
            </a:lvl6pPr>
            <a:lvl7pPr marL="11879976" indent="0">
              <a:buNone/>
              <a:defRPr sz="6063">
                <a:solidFill>
                  <a:schemeClr val="tx1">
                    <a:tint val="75000"/>
                  </a:schemeClr>
                </a:solidFill>
              </a:defRPr>
            </a:lvl7pPr>
            <a:lvl8pPr marL="13859972" indent="0">
              <a:buNone/>
              <a:defRPr sz="6063">
                <a:solidFill>
                  <a:schemeClr val="tx1">
                    <a:tint val="75000"/>
                  </a:schemeClr>
                </a:solidFill>
              </a:defRPr>
            </a:lvl8pPr>
            <a:lvl9pPr marL="15839968" indent="0">
              <a:buNone/>
              <a:defRPr sz="6063">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ECAA57DF-1C19-4726-AB84-014692BAD8F5}"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dirty="0"/>
          </a:p>
        </p:txBody>
      </p:sp>
      <p:sp>
        <p:nvSpPr>
          <p:cNvPr id="8" name="Rectangle 7"/>
          <p:cNvSpPr/>
          <p:nvPr/>
        </p:nvSpPr>
        <p:spPr>
          <a:xfrm>
            <a:off x="33544287" y="0"/>
            <a:ext cx="2970014" cy="51941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33254007" y="1397121"/>
            <a:ext cx="3426941" cy="3626788"/>
          </a:xfrm>
          <a:prstGeom prst="rect">
            <a:avLst/>
          </a:prstGeom>
        </p:spPr>
        <p:txBody>
          <a:bodyPr anchor="b"/>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1142591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s-ES"/>
              <a:t>Haga clic para modificar el estilo de título del patrón</a:t>
            </a:r>
            <a:endParaRPr lang="en-US" dirty="0"/>
          </a:p>
        </p:txBody>
      </p:sp>
      <p:sp>
        <p:nvSpPr>
          <p:cNvPr id="3" name="Content Placeholder 2"/>
          <p:cNvSpPr>
            <a:spLocks noGrp="1"/>
          </p:cNvSpPr>
          <p:nvPr>
            <p:ph sz="half" idx="1"/>
          </p:nvPr>
        </p:nvSpPr>
        <p:spPr>
          <a:xfrm>
            <a:off x="3752317" y="11759744"/>
            <a:ext cx="15750776" cy="16679648"/>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20097100" y="11759756"/>
            <a:ext cx="15750776" cy="16679633"/>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CAA57DF-1C19-4726-AB84-014692BAD8F5}" type="datetimeFigureOut">
              <a:rPr lang="en-US" smtClean="0"/>
              <a:pPr/>
              <a:t>5/22/2017</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33254007" y="1397121"/>
            <a:ext cx="3426941" cy="3626788"/>
          </a:xfrm>
          <a:prstGeom prst="rect">
            <a:avLst/>
          </a:prstGeom>
        </p:spPr>
        <p:txBody>
          <a:bodyPr anchor="b"/>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2436889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767379" y="11759742"/>
            <a:ext cx="15735713" cy="3587118"/>
          </a:xfrm>
        </p:spPr>
        <p:txBody>
          <a:bodyPr anchor="b">
            <a:noAutofit/>
          </a:bodyPr>
          <a:lstStyle>
            <a:lvl1pPr marL="0" indent="0">
              <a:buNone/>
              <a:defRPr sz="10394" b="0">
                <a:solidFill>
                  <a:schemeClr val="accent1">
                    <a:lumMod val="60000"/>
                    <a:lumOff val="40000"/>
                  </a:schemeClr>
                </a:solidFill>
              </a:defRPr>
            </a:lvl1pPr>
            <a:lvl2pPr marL="1979996" indent="0">
              <a:buNone/>
              <a:defRPr sz="8661" b="1"/>
            </a:lvl2pPr>
            <a:lvl3pPr marL="3959992" indent="0">
              <a:buNone/>
              <a:defRPr sz="7795" b="1"/>
            </a:lvl3pPr>
            <a:lvl4pPr marL="5939988" indent="0">
              <a:buNone/>
              <a:defRPr sz="6929" b="1"/>
            </a:lvl4pPr>
            <a:lvl5pPr marL="7919984" indent="0">
              <a:buNone/>
              <a:defRPr sz="6929" b="1"/>
            </a:lvl5pPr>
            <a:lvl6pPr marL="9899980" indent="0">
              <a:buNone/>
              <a:defRPr sz="6929" b="1"/>
            </a:lvl6pPr>
            <a:lvl7pPr marL="11879976" indent="0">
              <a:buNone/>
              <a:defRPr sz="6929" b="1"/>
            </a:lvl7pPr>
            <a:lvl8pPr marL="13859972" indent="0">
              <a:buNone/>
              <a:defRPr sz="6929" b="1"/>
            </a:lvl8pPr>
            <a:lvl9pPr marL="15839968" indent="0">
              <a:buNone/>
              <a:defRPr sz="6929" b="1"/>
            </a:lvl9pPr>
          </a:lstStyle>
          <a:p>
            <a:pPr lvl="0"/>
            <a:r>
              <a:rPr lang="es-ES"/>
              <a:t>Editar el estilo de texto del patrón</a:t>
            </a:r>
          </a:p>
        </p:txBody>
      </p:sp>
      <p:sp>
        <p:nvSpPr>
          <p:cNvPr id="4" name="Content Placeholder 3"/>
          <p:cNvSpPr>
            <a:spLocks noGrp="1"/>
          </p:cNvSpPr>
          <p:nvPr>
            <p:ph sz="half" idx="2"/>
          </p:nvPr>
        </p:nvSpPr>
        <p:spPr>
          <a:xfrm>
            <a:off x="3752317" y="15346862"/>
            <a:ext cx="15750776" cy="13092520"/>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20097102" y="11759744"/>
            <a:ext cx="15750771" cy="3574575"/>
          </a:xfrm>
        </p:spPr>
        <p:txBody>
          <a:bodyPr anchor="b">
            <a:noAutofit/>
          </a:bodyPr>
          <a:lstStyle>
            <a:lvl1pPr marL="0" indent="0">
              <a:buNone/>
              <a:defRPr sz="10394" b="0">
                <a:solidFill>
                  <a:schemeClr val="accent1">
                    <a:lumMod val="60000"/>
                    <a:lumOff val="40000"/>
                  </a:schemeClr>
                </a:solidFill>
              </a:defRPr>
            </a:lvl1pPr>
            <a:lvl2pPr marL="1979996" indent="0">
              <a:buNone/>
              <a:defRPr sz="8661" b="1"/>
            </a:lvl2pPr>
            <a:lvl3pPr marL="3959992" indent="0">
              <a:buNone/>
              <a:defRPr sz="7795" b="1"/>
            </a:lvl3pPr>
            <a:lvl4pPr marL="5939988" indent="0">
              <a:buNone/>
              <a:defRPr sz="6929" b="1"/>
            </a:lvl4pPr>
            <a:lvl5pPr marL="7919984" indent="0">
              <a:buNone/>
              <a:defRPr sz="6929" b="1"/>
            </a:lvl5pPr>
            <a:lvl6pPr marL="9899980" indent="0">
              <a:buNone/>
              <a:defRPr sz="6929" b="1"/>
            </a:lvl6pPr>
            <a:lvl7pPr marL="11879976" indent="0">
              <a:buNone/>
              <a:defRPr sz="6929" b="1"/>
            </a:lvl7pPr>
            <a:lvl8pPr marL="13859972" indent="0">
              <a:buNone/>
              <a:defRPr sz="6929" b="1"/>
            </a:lvl8pPr>
            <a:lvl9pPr marL="15839968" indent="0">
              <a:buNone/>
              <a:defRPr sz="6929" b="1"/>
            </a:lvl9pPr>
          </a:lstStyle>
          <a:p>
            <a:pPr lvl="0"/>
            <a:r>
              <a:rPr lang="es-ES"/>
              <a:t>Editar el estilo de texto del patrón</a:t>
            </a:r>
          </a:p>
        </p:txBody>
      </p:sp>
      <p:sp>
        <p:nvSpPr>
          <p:cNvPr id="6" name="Content Placeholder 5"/>
          <p:cNvSpPr>
            <a:spLocks noGrp="1"/>
          </p:cNvSpPr>
          <p:nvPr>
            <p:ph sz="quarter" idx="4"/>
          </p:nvPr>
        </p:nvSpPr>
        <p:spPr>
          <a:xfrm>
            <a:off x="20097100" y="15334319"/>
            <a:ext cx="15750776" cy="13105068"/>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ECAA57DF-1C19-4726-AB84-014692BAD8F5}" type="datetimeFigureOut">
              <a:rPr lang="en-US" smtClean="0"/>
              <a:pPr/>
              <a:t>5/22/2017</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33254007" y="1397121"/>
            <a:ext cx="3426941" cy="3626788"/>
          </a:xfrm>
          <a:prstGeom prst="rect">
            <a:avLst/>
          </a:prstGeom>
        </p:spPr>
        <p:txBody>
          <a:bodyPr anchor="b"/>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1992801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CAA57DF-1C19-4726-AB84-014692BAD8F5}" type="datetimeFigureOut">
              <a:rPr lang="en-US" smtClean="0"/>
              <a:pPr/>
              <a:t>5/22/2017</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33254007" y="1397121"/>
            <a:ext cx="3426941" cy="3626788"/>
          </a:xfrm>
          <a:prstGeom prst="rect">
            <a:avLst/>
          </a:prstGeom>
        </p:spPr>
        <p:txBody>
          <a:bodyPr anchor="b"/>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3952610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Rectangle 4"/>
          <p:cNvSpPr/>
          <p:nvPr/>
        </p:nvSpPr>
        <p:spPr>
          <a:xfrm>
            <a:off x="33544287" y="0"/>
            <a:ext cx="2970014" cy="51941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ECAA57DF-1C19-4726-AB84-014692BAD8F5}" type="datetimeFigureOut">
              <a:rPr lang="en-US" smtClean="0"/>
              <a:pPr/>
              <a:t>5/22/2017</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33254007" y="1397121"/>
            <a:ext cx="3426941" cy="3626788"/>
          </a:xfrm>
          <a:prstGeom prst="rect">
            <a:avLst/>
          </a:prstGeom>
        </p:spPr>
        <p:txBody>
          <a:bodyPr/>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499002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7"/>
          <p:cNvGrpSpPr/>
          <p:nvPr/>
        </p:nvGrpSpPr>
        <p:grpSpPr>
          <a:xfrm>
            <a:off x="-6877" y="0"/>
            <a:ext cx="39607065" cy="32412507"/>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3752317" y="6839850"/>
            <a:ext cx="11747493" cy="7065615"/>
          </a:xfrm>
        </p:spPr>
        <p:txBody>
          <a:bodyPr anchor="b"/>
          <a:lstStyle>
            <a:lvl1pPr algn="l">
              <a:defRPr sz="10394"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19786785" y="6839850"/>
            <a:ext cx="15732890" cy="21599525"/>
          </a:xfrm>
        </p:spPr>
        <p:txBody>
          <a:bodyPr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bwMode="gray">
          <a:xfrm>
            <a:off x="3752324" y="14583202"/>
            <a:ext cx="11747488" cy="13859700"/>
          </a:xfrm>
        </p:spPr>
        <p:txBody>
          <a:bodyPr/>
          <a:lstStyle>
            <a:lvl1pPr marL="0" indent="0">
              <a:buNone/>
              <a:defRPr sz="6063">
                <a:solidFill>
                  <a:schemeClr val="accent1">
                    <a:lumMod val="60000"/>
                    <a:lumOff val="40000"/>
                  </a:schemeClr>
                </a:solidFill>
              </a:defRPr>
            </a:lvl1pPr>
            <a:lvl2pPr marL="1979996" indent="0">
              <a:buNone/>
              <a:defRPr sz="5197"/>
            </a:lvl2pPr>
            <a:lvl3pPr marL="3959992" indent="0">
              <a:buNone/>
              <a:defRPr sz="4331"/>
            </a:lvl3pPr>
            <a:lvl4pPr marL="5939988" indent="0">
              <a:buNone/>
              <a:defRPr sz="3898"/>
            </a:lvl4pPr>
            <a:lvl5pPr marL="7919984" indent="0">
              <a:buNone/>
              <a:defRPr sz="3898"/>
            </a:lvl5pPr>
            <a:lvl6pPr marL="9899980" indent="0">
              <a:buNone/>
              <a:defRPr sz="3898"/>
            </a:lvl6pPr>
            <a:lvl7pPr marL="11879976" indent="0">
              <a:buNone/>
              <a:defRPr sz="3898"/>
            </a:lvl7pPr>
            <a:lvl8pPr marL="13859972" indent="0">
              <a:buNone/>
              <a:defRPr sz="3898"/>
            </a:lvl8pPr>
            <a:lvl9pPr marL="15839968" indent="0">
              <a:buNone/>
              <a:defRPr sz="3898"/>
            </a:lvl9pPr>
          </a:lstStyle>
          <a:p>
            <a:pPr lvl="0"/>
            <a:r>
              <a:rPr lang="es-ES"/>
              <a:t>Editar el estilo de texto del patrón</a:t>
            </a:r>
          </a:p>
        </p:txBody>
      </p:sp>
      <p:sp>
        <p:nvSpPr>
          <p:cNvPr id="5" name="Date Placeholder 4"/>
          <p:cNvSpPr>
            <a:spLocks noGrp="1"/>
          </p:cNvSpPr>
          <p:nvPr>
            <p:ph type="dt" sz="half" idx="10"/>
          </p:nvPr>
        </p:nvSpPr>
        <p:spPr/>
        <p:txBody>
          <a:bodyPr/>
          <a:lstStyle/>
          <a:p>
            <a:fld id="{ECAA57DF-1C19-4726-AB84-014692BAD8F5}" type="datetimeFigureOut">
              <a:rPr lang="en-US" smtClean="0"/>
              <a:pPr/>
              <a:t>5/22/2017</a:t>
            </a:fld>
            <a:endParaRPr lang="en-US"/>
          </a:p>
        </p:txBody>
      </p:sp>
      <p:sp>
        <p:nvSpPr>
          <p:cNvPr id="6" name="Footer Placeholder 5"/>
          <p:cNvSpPr>
            <a:spLocks noGrp="1"/>
          </p:cNvSpPr>
          <p:nvPr>
            <p:ph type="ftr" sz="quarter" idx="11"/>
          </p:nvPr>
        </p:nvSpPr>
        <p:spPr/>
        <p:txBody>
          <a:bodyPr/>
          <a:lstStyle/>
          <a:p>
            <a:endParaRPr lang="en-US" dirty="0"/>
          </a:p>
        </p:txBody>
      </p:sp>
      <p:sp>
        <p:nvSpPr>
          <p:cNvPr id="9" name="Rectangle 8"/>
          <p:cNvSpPr/>
          <p:nvPr/>
        </p:nvSpPr>
        <p:spPr>
          <a:xfrm>
            <a:off x="33544287" y="0"/>
            <a:ext cx="2970014" cy="51941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33254007" y="1397121"/>
            <a:ext cx="3426941" cy="3626788"/>
          </a:xfrm>
          <a:prstGeom prst="rect">
            <a:avLst/>
          </a:prstGeom>
        </p:spPr>
        <p:txBody>
          <a:bodyPr/>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2548899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6877" y="0"/>
            <a:ext cx="39607065" cy="32412507"/>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3752319" y="6526109"/>
            <a:ext cx="12936274" cy="7439874"/>
          </a:xfrm>
        </p:spPr>
        <p:txBody>
          <a:bodyPr anchor="b">
            <a:normAutofit/>
          </a:bodyPr>
          <a:lstStyle>
            <a:lvl1pPr algn="l">
              <a:defRPr sz="10394"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0453640" y="6239863"/>
            <a:ext cx="12087507" cy="1991956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6929"/>
            </a:lvl1pPr>
            <a:lvl2pPr marL="1979996" indent="0">
              <a:buNone/>
              <a:defRPr sz="6929"/>
            </a:lvl2pPr>
            <a:lvl3pPr marL="3959992" indent="0">
              <a:buNone/>
              <a:defRPr sz="6929"/>
            </a:lvl3pPr>
            <a:lvl4pPr marL="5939988" indent="0">
              <a:buNone/>
              <a:defRPr sz="6929"/>
            </a:lvl4pPr>
            <a:lvl5pPr marL="7919984" indent="0">
              <a:buNone/>
              <a:defRPr sz="6929"/>
            </a:lvl5pPr>
            <a:lvl6pPr marL="9899980" indent="0">
              <a:buNone/>
              <a:defRPr sz="6929"/>
            </a:lvl6pPr>
            <a:lvl7pPr marL="11879976" indent="0">
              <a:buNone/>
              <a:defRPr sz="6929"/>
            </a:lvl7pPr>
            <a:lvl8pPr marL="13859972" indent="0">
              <a:buNone/>
              <a:defRPr sz="6929"/>
            </a:lvl8pPr>
            <a:lvl9pPr marL="15839968" indent="0">
              <a:buNone/>
              <a:defRPr sz="6929"/>
            </a:lvl9pPr>
          </a:lstStyle>
          <a:p>
            <a:r>
              <a:rPr lang="es-ES"/>
              <a:t>Haga clic en el icono para agregar una imagen</a:t>
            </a:r>
            <a:endParaRPr lang="en-US" dirty="0"/>
          </a:p>
        </p:txBody>
      </p:sp>
      <p:sp>
        <p:nvSpPr>
          <p:cNvPr id="4" name="Text Placeholder 3"/>
          <p:cNvSpPr>
            <a:spLocks noGrp="1"/>
          </p:cNvSpPr>
          <p:nvPr>
            <p:ph type="body" sz="half" idx="2"/>
          </p:nvPr>
        </p:nvSpPr>
        <p:spPr>
          <a:xfrm>
            <a:off x="3752319" y="14579679"/>
            <a:ext cx="12936274" cy="11579746"/>
          </a:xfrm>
        </p:spPr>
        <p:txBody>
          <a:bodyPr>
            <a:normAutofit/>
          </a:bodyPr>
          <a:lstStyle>
            <a:lvl1pPr marL="0" indent="0">
              <a:buNone/>
              <a:defRPr sz="6063">
                <a:solidFill>
                  <a:schemeClr val="accent1">
                    <a:lumMod val="60000"/>
                    <a:lumOff val="40000"/>
                  </a:schemeClr>
                </a:solidFill>
              </a:defRPr>
            </a:lvl1pPr>
            <a:lvl2pPr marL="1979996" indent="0">
              <a:buNone/>
              <a:defRPr sz="5197"/>
            </a:lvl2pPr>
            <a:lvl3pPr marL="3959992" indent="0">
              <a:buNone/>
              <a:defRPr sz="4331"/>
            </a:lvl3pPr>
            <a:lvl4pPr marL="5939988" indent="0">
              <a:buNone/>
              <a:defRPr sz="3898"/>
            </a:lvl4pPr>
            <a:lvl5pPr marL="7919984" indent="0">
              <a:buNone/>
              <a:defRPr sz="3898"/>
            </a:lvl5pPr>
            <a:lvl6pPr marL="9899980" indent="0">
              <a:buNone/>
              <a:defRPr sz="3898"/>
            </a:lvl6pPr>
            <a:lvl7pPr marL="11879976" indent="0">
              <a:buNone/>
              <a:defRPr sz="3898"/>
            </a:lvl7pPr>
            <a:lvl8pPr marL="13859972" indent="0">
              <a:buNone/>
              <a:defRPr sz="3898"/>
            </a:lvl8pPr>
            <a:lvl9pPr marL="15839968" indent="0">
              <a:buNone/>
              <a:defRPr sz="3898"/>
            </a:lvl9pPr>
          </a:lstStyle>
          <a:p>
            <a:pPr lvl="0"/>
            <a:r>
              <a:rPr lang="es-ES"/>
              <a:t>Editar el estilo de texto del patrón</a:t>
            </a:r>
          </a:p>
        </p:txBody>
      </p:sp>
      <p:sp>
        <p:nvSpPr>
          <p:cNvPr id="5" name="Date Placeholder 4"/>
          <p:cNvSpPr>
            <a:spLocks noGrp="1"/>
          </p:cNvSpPr>
          <p:nvPr>
            <p:ph type="dt" sz="half" idx="10"/>
          </p:nvPr>
        </p:nvSpPr>
        <p:spPr/>
        <p:txBody>
          <a:bodyPr/>
          <a:lstStyle/>
          <a:p>
            <a:fld id="{ECAA57DF-1C19-4726-AB84-014692BAD8F5}" type="datetimeFigureOut">
              <a:rPr lang="en-US" smtClean="0"/>
              <a:pPr/>
              <a:t>5/22/2017</a:t>
            </a:fld>
            <a:endParaRPr lang="en-US"/>
          </a:p>
        </p:txBody>
      </p:sp>
      <p:sp>
        <p:nvSpPr>
          <p:cNvPr id="6" name="Footer Placeholder 5"/>
          <p:cNvSpPr>
            <a:spLocks noGrp="1"/>
          </p:cNvSpPr>
          <p:nvPr>
            <p:ph type="ftr" sz="quarter" idx="11"/>
          </p:nvPr>
        </p:nvSpPr>
        <p:spPr/>
        <p:txBody>
          <a:bodyPr/>
          <a:lstStyle/>
          <a:p>
            <a:endParaRPr lang="en-US" dirty="0"/>
          </a:p>
        </p:txBody>
      </p:sp>
      <p:sp>
        <p:nvSpPr>
          <p:cNvPr id="10" name="Rectangle 9"/>
          <p:cNvSpPr/>
          <p:nvPr/>
        </p:nvSpPr>
        <p:spPr>
          <a:xfrm>
            <a:off x="33544287" y="0"/>
            <a:ext cx="2970014" cy="51941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33254007" y="1397121"/>
            <a:ext cx="3426941" cy="3626788"/>
          </a:xfrm>
          <a:prstGeom prst="rect">
            <a:avLst/>
          </a:prstGeom>
        </p:spPr>
        <p:txBody>
          <a:bodyPr/>
          <a:lstStyle>
            <a:lvl1pPr algn="ctr">
              <a:defRPr sz="12126"/>
            </a:lvl1pPr>
          </a:lstStyle>
          <a:p>
            <a:fld id="{91B4C631-C489-4C11-812F-2172FBEAE82B}" type="slidenum">
              <a:rPr lang="en-US" smtClean="0"/>
              <a:pPr/>
              <a:t>‹Nº›</a:t>
            </a:fld>
            <a:endParaRPr lang="en-US"/>
          </a:p>
        </p:txBody>
      </p:sp>
    </p:spTree>
    <p:extLst>
      <p:ext uri="{BB962C8B-B14F-4D97-AF65-F5344CB8AC3E}">
        <p14:creationId xmlns:p14="http://schemas.microsoft.com/office/powerpoint/2010/main" val="3949432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6877" y="0"/>
            <a:ext cx="39607065" cy="32412507"/>
            <a:chOff x="-1588" y="0"/>
            <a:chExt cx="9145588" cy="6860798"/>
          </a:xfrm>
        </p:grpSpPr>
        <p:sp>
          <p:nvSpPr>
            <p:cNvPr id="14" name="Rectangle 13"/>
            <p:cNvSpPr/>
            <p:nvPr/>
          </p:nvSpPr>
          <p:spPr>
            <a:xfrm>
              <a:off x="0" y="0"/>
              <a:ext cx="9118832" cy="6858000"/>
            </a:xfrm>
            <a:prstGeom prst="rect">
              <a:avLst/>
            </a:prstGeom>
            <a:blipFill>
              <a:blip r:embed="rId20">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3752317" y="4379901"/>
            <a:ext cx="27479603" cy="3353619"/>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3743404" y="11759742"/>
            <a:ext cx="27479603" cy="16679633"/>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32802864" y="30072560"/>
            <a:ext cx="4290016" cy="1080255"/>
          </a:xfrm>
          <a:prstGeom prst="rect">
            <a:avLst/>
          </a:prstGeom>
        </p:spPr>
        <p:txBody>
          <a:bodyPr vert="horz" lIns="91440" tIns="45720" rIns="91440" bIns="45720" rtlCol="0" anchor="b"/>
          <a:lstStyle>
            <a:lvl1pPr algn="r">
              <a:defRPr sz="3898" b="1" i="0">
                <a:solidFill>
                  <a:schemeClr val="accent1"/>
                </a:solidFill>
              </a:defRPr>
            </a:lvl1pPr>
          </a:lstStyle>
          <a:p>
            <a:fld id="{ECAA57DF-1C19-4726-AB84-014692BAD8F5}" type="datetimeFigureOut">
              <a:rPr lang="en-US" smtClean="0"/>
              <a:pPr/>
              <a:t>5/22/2017</a:t>
            </a:fld>
            <a:endParaRPr lang="en-US"/>
          </a:p>
        </p:txBody>
      </p:sp>
      <p:sp>
        <p:nvSpPr>
          <p:cNvPr id="5" name="Footer Placeholder 4"/>
          <p:cNvSpPr>
            <a:spLocks noGrp="1"/>
          </p:cNvSpPr>
          <p:nvPr>
            <p:ph type="ftr" sz="quarter" idx="3"/>
          </p:nvPr>
        </p:nvSpPr>
        <p:spPr>
          <a:xfrm>
            <a:off x="2558783" y="30072553"/>
            <a:ext cx="16715727" cy="1080260"/>
          </a:xfrm>
          <a:prstGeom prst="rect">
            <a:avLst/>
          </a:prstGeom>
        </p:spPr>
        <p:txBody>
          <a:bodyPr vert="horz" lIns="91440" tIns="45720" rIns="91440" bIns="45720" rtlCol="0" anchor="b"/>
          <a:lstStyle>
            <a:lvl1pPr algn="l">
              <a:defRPr sz="3898" b="1" i="0">
                <a:solidFill>
                  <a:schemeClr val="accent1"/>
                </a:solidFill>
              </a:defRPr>
            </a:lvl1pPr>
          </a:lstStyle>
          <a:p>
            <a:endParaRPr lang="en-US" dirty="0"/>
          </a:p>
        </p:txBody>
      </p:sp>
      <p:sp>
        <p:nvSpPr>
          <p:cNvPr id="26" name="Rectangle 25"/>
          <p:cNvSpPr/>
          <p:nvPr/>
        </p:nvSpPr>
        <p:spPr>
          <a:xfrm>
            <a:off x="33544287" y="0"/>
            <a:ext cx="2970014" cy="51941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33254007" y="1397121"/>
            <a:ext cx="3426941" cy="3626788"/>
          </a:xfrm>
          <a:prstGeom prst="rect">
            <a:avLst/>
          </a:prstGeom>
        </p:spPr>
        <p:txBody>
          <a:bodyPr anchor="b"/>
          <a:lstStyle>
            <a:lvl1pPr algn="ctr">
              <a:defRPr sz="12126">
                <a:solidFill>
                  <a:schemeClr val="bg1"/>
                </a:solidFill>
              </a:defRPr>
            </a:lvl1pPr>
          </a:lstStyle>
          <a:p>
            <a:fld id="{91B4C631-C489-4C11-812F-2172FBEAE82B}" type="slidenum">
              <a:rPr lang="en-US" smtClean="0"/>
              <a:pPr/>
              <a:t>‹Nº›</a:t>
            </a:fld>
            <a:endParaRPr lang="en-US"/>
          </a:p>
        </p:txBody>
      </p:sp>
      <p:sp>
        <p:nvSpPr>
          <p:cNvPr id="27" name="Rectangle 6"/>
          <p:cNvSpPr/>
          <p:nvPr userDrawn="1"/>
        </p:nvSpPr>
        <p:spPr bwMode="invGray">
          <a:xfrm>
            <a:off x="0" y="0"/>
            <a:ext cx="39600188" cy="49498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803"/>
          </a:p>
        </p:txBody>
      </p:sp>
    </p:spTree>
    <p:extLst>
      <p:ext uri="{BB962C8B-B14F-4D97-AF65-F5344CB8AC3E}">
        <p14:creationId xmlns:p14="http://schemas.microsoft.com/office/powerpoint/2010/main" val="243809979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Lst>
  <p:txStyles>
    <p:titleStyle>
      <a:lvl1pPr algn="l" defTabSz="1979996" rtl="0" eaLnBrk="1" latinLnBrk="0" hangingPunct="1">
        <a:spcBef>
          <a:spcPct val="0"/>
        </a:spcBef>
        <a:buNone/>
        <a:defRPr sz="13858"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484997" indent="-1484997" algn="l" defTabSz="1979996" rtl="0" eaLnBrk="1" latinLnBrk="0" hangingPunct="1">
        <a:spcBef>
          <a:spcPts val="4331"/>
        </a:spcBef>
        <a:spcAft>
          <a:spcPts val="0"/>
        </a:spcAft>
        <a:buClr>
          <a:schemeClr val="accent1"/>
        </a:buClr>
        <a:buSzPct val="80000"/>
        <a:buFont typeface="Wingdings 3" charset="2"/>
        <a:buChar char=""/>
        <a:defRPr sz="7795" b="0" i="0" kern="1200">
          <a:solidFill>
            <a:schemeClr val="tx1">
              <a:lumMod val="75000"/>
              <a:lumOff val="25000"/>
            </a:schemeClr>
          </a:solidFill>
          <a:latin typeface="+mn-lt"/>
          <a:ea typeface="+mn-ea"/>
          <a:cs typeface="+mn-cs"/>
        </a:defRPr>
      </a:lvl1pPr>
      <a:lvl2pPr marL="2969994" indent="-1227598" algn="l" defTabSz="1979996" rtl="0" eaLnBrk="1" latinLnBrk="0" hangingPunct="1">
        <a:spcBef>
          <a:spcPts val="4331"/>
        </a:spcBef>
        <a:spcAft>
          <a:spcPts val="0"/>
        </a:spcAft>
        <a:buClr>
          <a:schemeClr val="accent1"/>
        </a:buClr>
        <a:buSzPct val="80000"/>
        <a:buFont typeface="Wingdings 3" charset="2"/>
        <a:buChar char=""/>
        <a:defRPr sz="6929" b="0" i="0" kern="1200">
          <a:solidFill>
            <a:schemeClr val="tx1">
              <a:lumMod val="75000"/>
              <a:lumOff val="25000"/>
            </a:schemeClr>
          </a:solidFill>
          <a:latin typeface="+mn-lt"/>
          <a:ea typeface="+mn-ea"/>
          <a:cs typeface="+mn-cs"/>
        </a:defRPr>
      </a:lvl2pPr>
      <a:lvl3pPr marL="4157992" indent="-989998" algn="l" defTabSz="1979996" rtl="0" eaLnBrk="1" latinLnBrk="0" hangingPunct="1">
        <a:spcBef>
          <a:spcPts val="4331"/>
        </a:spcBef>
        <a:spcAft>
          <a:spcPts val="0"/>
        </a:spcAft>
        <a:buClr>
          <a:schemeClr val="accent1"/>
        </a:buClr>
        <a:buSzPct val="80000"/>
        <a:buFont typeface="Wingdings 3" charset="2"/>
        <a:buChar char=""/>
        <a:defRPr sz="6063" b="0" i="0" kern="1200">
          <a:solidFill>
            <a:schemeClr val="tx1">
              <a:lumMod val="75000"/>
              <a:lumOff val="25000"/>
            </a:schemeClr>
          </a:solidFill>
          <a:latin typeface="+mn-lt"/>
          <a:ea typeface="+mn-ea"/>
          <a:cs typeface="+mn-cs"/>
        </a:defRPr>
      </a:lvl3pPr>
      <a:lvl4pPr marL="5345989" indent="-989998" algn="l" defTabSz="1979996" rtl="0" eaLnBrk="1" latinLnBrk="0" hangingPunct="1">
        <a:spcBef>
          <a:spcPts val="4331"/>
        </a:spcBef>
        <a:spcAft>
          <a:spcPts val="0"/>
        </a:spcAft>
        <a:buClr>
          <a:schemeClr val="accent1"/>
        </a:buClr>
        <a:buSzPct val="80000"/>
        <a:buFont typeface="Wingdings 3" charset="2"/>
        <a:buChar char=""/>
        <a:defRPr sz="5197" b="0" i="0" kern="1200">
          <a:solidFill>
            <a:schemeClr val="tx1">
              <a:lumMod val="75000"/>
              <a:lumOff val="25000"/>
            </a:schemeClr>
          </a:solidFill>
          <a:latin typeface="+mn-lt"/>
          <a:ea typeface="+mn-ea"/>
          <a:cs typeface="+mn-cs"/>
        </a:defRPr>
      </a:lvl4pPr>
      <a:lvl5pPr marL="6533987" indent="-989998" algn="l" defTabSz="1979996" rtl="0" eaLnBrk="1" latinLnBrk="0" hangingPunct="1">
        <a:spcBef>
          <a:spcPts val="4331"/>
        </a:spcBef>
        <a:spcAft>
          <a:spcPts val="0"/>
        </a:spcAft>
        <a:buClr>
          <a:schemeClr val="accent1"/>
        </a:buClr>
        <a:buSzPct val="80000"/>
        <a:buFont typeface="Wingdings 3" charset="2"/>
        <a:buChar char=""/>
        <a:defRPr sz="5197" b="0" i="0" kern="1200">
          <a:solidFill>
            <a:schemeClr val="tx1">
              <a:lumMod val="75000"/>
              <a:lumOff val="25000"/>
            </a:schemeClr>
          </a:solidFill>
          <a:latin typeface="+mn-lt"/>
          <a:ea typeface="+mn-ea"/>
          <a:cs typeface="+mn-cs"/>
        </a:defRPr>
      </a:lvl5pPr>
      <a:lvl6pPr marL="7858488" indent="-989998" algn="l" defTabSz="1979996" rtl="0" eaLnBrk="1" latinLnBrk="0" hangingPunct="1">
        <a:spcBef>
          <a:spcPts val="4331"/>
        </a:spcBef>
        <a:spcAft>
          <a:spcPts val="0"/>
        </a:spcAft>
        <a:buClr>
          <a:schemeClr val="accent1"/>
        </a:buClr>
        <a:buSzPct val="80000"/>
        <a:buFont typeface="Wingdings 3" charset="2"/>
        <a:buChar char=""/>
        <a:defRPr sz="5197" b="0" i="0" kern="1200">
          <a:solidFill>
            <a:schemeClr val="tx1">
              <a:lumMod val="75000"/>
              <a:lumOff val="25000"/>
            </a:schemeClr>
          </a:solidFill>
          <a:latin typeface="+mn-lt"/>
          <a:ea typeface="+mn-ea"/>
          <a:cs typeface="+mn-cs"/>
        </a:defRPr>
      </a:lvl6pPr>
      <a:lvl7pPr marL="8972344" indent="-989998" algn="l" defTabSz="1979996" rtl="0" eaLnBrk="1" latinLnBrk="0" hangingPunct="1">
        <a:spcBef>
          <a:spcPts val="4331"/>
        </a:spcBef>
        <a:spcAft>
          <a:spcPts val="0"/>
        </a:spcAft>
        <a:buClr>
          <a:schemeClr val="accent1"/>
        </a:buClr>
        <a:buSzPct val="80000"/>
        <a:buFont typeface="Wingdings 3" charset="2"/>
        <a:buChar char=""/>
        <a:defRPr sz="5197" b="0" i="0" kern="1200">
          <a:solidFill>
            <a:schemeClr val="tx1">
              <a:lumMod val="75000"/>
              <a:lumOff val="25000"/>
            </a:schemeClr>
          </a:solidFill>
          <a:latin typeface="+mn-lt"/>
          <a:ea typeface="+mn-ea"/>
          <a:cs typeface="+mn-cs"/>
        </a:defRPr>
      </a:lvl7pPr>
      <a:lvl8pPr marL="9783051" indent="-989998" algn="l" defTabSz="1979996" rtl="0" eaLnBrk="1" latinLnBrk="0" hangingPunct="1">
        <a:spcBef>
          <a:spcPts val="4331"/>
        </a:spcBef>
        <a:spcAft>
          <a:spcPts val="0"/>
        </a:spcAft>
        <a:buClr>
          <a:schemeClr val="accent1"/>
        </a:buClr>
        <a:buSzPct val="80000"/>
        <a:buFont typeface="Wingdings 3" charset="2"/>
        <a:buChar char=""/>
        <a:defRPr sz="5197" b="0" i="0" kern="1200">
          <a:solidFill>
            <a:schemeClr val="tx1">
              <a:lumMod val="75000"/>
              <a:lumOff val="25000"/>
            </a:schemeClr>
          </a:solidFill>
          <a:latin typeface="+mn-lt"/>
          <a:ea typeface="+mn-ea"/>
          <a:cs typeface="+mn-cs"/>
        </a:defRPr>
      </a:lvl8pPr>
      <a:lvl9pPr marL="10766986" indent="-989998" algn="l" defTabSz="1979996" rtl="0" eaLnBrk="1" latinLnBrk="0" hangingPunct="1">
        <a:spcBef>
          <a:spcPts val="4331"/>
        </a:spcBef>
        <a:spcAft>
          <a:spcPts val="0"/>
        </a:spcAft>
        <a:buClr>
          <a:schemeClr val="accent1"/>
        </a:buClr>
        <a:buSzPct val="80000"/>
        <a:buFont typeface="Wingdings 3" charset="2"/>
        <a:buChar char=""/>
        <a:defRPr sz="5197" b="0" i="0" kern="1200">
          <a:solidFill>
            <a:schemeClr val="tx1">
              <a:lumMod val="75000"/>
              <a:lumOff val="25000"/>
            </a:schemeClr>
          </a:solidFill>
          <a:latin typeface="+mn-lt"/>
          <a:ea typeface="+mn-ea"/>
          <a:cs typeface="+mn-cs"/>
        </a:defRPr>
      </a:lvl9pPr>
    </p:bodyStyle>
    <p:otherStyle>
      <a:defPPr>
        <a:defRPr lang="en-US"/>
      </a:defPPr>
      <a:lvl1pPr marL="0" algn="l" defTabSz="1979996" rtl="0" eaLnBrk="1" latinLnBrk="0" hangingPunct="1">
        <a:defRPr sz="7795" kern="1200">
          <a:solidFill>
            <a:schemeClr val="tx1"/>
          </a:solidFill>
          <a:latin typeface="+mn-lt"/>
          <a:ea typeface="+mn-ea"/>
          <a:cs typeface="+mn-cs"/>
        </a:defRPr>
      </a:lvl1pPr>
      <a:lvl2pPr marL="1979996" algn="l" defTabSz="1979996" rtl="0" eaLnBrk="1" latinLnBrk="0" hangingPunct="1">
        <a:defRPr sz="7795" kern="1200">
          <a:solidFill>
            <a:schemeClr val="tx1"/>
          </a:solidFill>
          <a:latin typeface="+mn-lt"/>
          <a:ea typeface="+mn-ea"/>
          <a:cs typeface="+mn-cs"/>
        </a:defRPr>
      </a:lvl2pPr>
      <a:lvl3pPr marL="3959992" algn="l" defTabSz="1979996" rtl="0" eaLnBrk="1" latinLnBrk="0" hangingPunct="1">
        <a:defRPr sz="7795" kern="1200">
          <a:solidFill>
            <a:schemeClr val="tx1"/>
          </a:solidFill>
          <a:latin typeface="+mn-lt"/>
          <a:ea typeface="+mn-ea"/>
          <a:cs typeface="+mn-cs"/>
        </a:defRPr>
      </a:lvl3pPr>
      <a:lvl4pPr marL="5939988" algn="l" defTabSz="1979996" rtl="0" eaLnBrk="1" latinLnBrk="0" hangingPunct="1">
        <a:defRPr sz="7795" kern="1200">
          <a:solidFill>
            <a:schemeClr val="tx1"/>
          </a:solidFill>
          <a:latin typeface="+mn-lt"/>
          <a:ea typeface="+mn-ea"/>
          <a:cs typeface="+mn-cs"/>
        </a:defRPr>
      </a:lvl4pPr>
      <a:lvl5pPr marL="7919984" algn="l" defTabSz="1979996" rtl="0" eaLnBrk="1" latinLnBrk="0" hangingPunct="1">
        <a:defRPr sz="7795" kern="1200">
          <a:solidFill>
            <a:schemeClr val="tx1"/>
          </a:solidFill>
          <a:latin typeface="+mn-lt"/>
          <a:ea typeface="+mn-ea"/>
          <a:cs typeface="+mn-cs"/>
        </a:defRPr>
      </a:lvl5pPr>
      <a:lvl6pPr marL="9899980" algn="l" defTabSz="1979996" rtl="0" eaLnBrk="1" latinLnBrk="0" hangingPunct="1">
        <a:defRPr sz="7795" kern="1200">
          <a:solidFill>
            <a:schemeClr val="tx1"/>
          </a:solidFill>
          <a:latin typeface="+mn-lt"/>
          <a:ea typeface="+mn-ea"/>
          <a:cs typeface="+mn-cs"/>
        </a:defRPr>
      </a:lvl6pPr>
      <a:lvl7pPr marL="11879976" algn="l" defTabSz="1979996" rtl="0" eaLnBrk="1" latinLnBrk="0" hangingPunct="1">
        <a:defRPr sz="7795" kern="1200">
          <a:solidFill>
            <a:schemeClr val="tx1"/>
          </a:solidFill>
          <a:latin typeface="+mn-lt"/>
          <a:ea typeface="+mn-ea"/>
          <a:cs typeface="+mn-cs"/>
        </a:defRPr>
      </a:lvl7pPr>
      <a:lvl8pPr marL="13859972" algn="l" defTabSz="1979996" rtl="0" eaLnBrk="1" latinLnBrk="0" hangingPunct="1">
        <a:defRPr sz="7795" kern="1200">
          <a:solidFill>
            <a:schemeClr val="tx1"/>
          </a:solidFill>
          <a:latin typeface="+mn-lt"/>
          <a:ea typeface="+mn-ea"/>
          <a:cs typeface="+mn-cs"/>
        </a:defRPr>
      </a:lvl8pPr>
      <a:lvl9pPr marL="15839968" algn="l" defTabSz="1979996" rtl="0" eaLnBrk="1" latinLnBrk="0" hangingPunct="1">
        <a:defRPr sz="779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205" userDrawn="1">
          <p15:clr>
            <a:srgbClr val="A4A3A4"/>
          </p15:clr>
        </p15:guide>
        <p15:guide id="2" pos="650" userDrawn="1">
          <p15:clr>
            <a:srgbClr val="A4A3A4"/>
          </p15:clr>
        </p15:guide>
        <p15:guide id="3" pos="24295" userDrawn="1">
          <p15:clr>
            <a:srgbClr val="A4A3A4"/>
          </p15:clr>
        </p15:guide>
        <p15:guide id="4" pos="12473"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diagramColors" Target="../diagrams/colors1.xml"/><Relationship Id="rId12" Type="http://schemas.openxmlformats.org/officeDocument/2006/relationships/image" Target="../media/image7.png"/><Relationship Id="rId17" Type="http://schemas.openxmlformats.org/officeDocument/2006/relationships/image" Target="../media/image12.png"/><Relationship Id="rId2" Type="http://schemas.openxmlformats.org/officeDocument/2006/relationships/image" Target="../media/image2.png"/><Relationship Id="rId16" Type="http://schemas.openxmlformats.org/officeDocument/2006/relationships/image" Target="../media/image11.png"/><Relationship Id="rId1" Type="http://schemas.openxmlformats.org/officeDocument/2006/relationships/slideLayout" Target="../slideLayouts/slideLayout18.xml"/><Relationship Id="rId6" Type="http://schemas.openxmlformats.org/officeDocument/2006/relationships/diagramQuickStyle" Target="../diagrams/quickStyle1.xml"/><Relationship Id="rId11" Type="http://schemas.openxmlformats.org/officeDocument/2006/relationships/image" Target="../media/image6.png"/><Relationship Id="rId5" Type="http://schemas.openxmlformats.org/officeDocument/2006/relationships/diagramLayout" Target="../diagrams/layout1.xml"/><Relationship Id="rId15" Type="http://schemas.openxmlformats.org/officeDocument/2006/relationships/image" Target="../media/image10.png"/><Relationship Id="rId10" Type="http://schemas.openxmlformats.org/officeDocument/2006/relationships/image" Target="../media/image5.png"/><Relationship Id="rId4" Type="http://schemas.openxmlformats.org/officeDocument/2006/relationships/diagramData" Target="../diagrams/data1.xml"/><Relationship Id="rId9" Type="http://schemas.openxmlformats.org/officeDocument/2006/relationships/image" Target="../media/image4.png"/><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053710" y="0"/>
            <a:ext cx="29976731" cy="3449176"/>
          </a:xfrm>
        </p:spPr>
        <p:txBody>
          <a:bodyPr>
            <a:noAutofit/>
          </a:bodyPr>
          <a:lstStyle/>
          <a:p>
            <a:pPr algn="ctr"/>
            <a:r>
              <a:rPr lang="es-MX" sz="7200" b="1" dirty="0"/>
              <a:t>Estudio biomecánico de las actividades funcionales de la mano para el análisis </a:t>
            </a:r>
            <a:r>
              <a:rPr lang="es-MX" sz="7200" b="1" dirty="0" err="1"/>
              <a:t>bioestadístico</a:t>
            </a:r>
            <a:r>
              <a:rPr lang="es-MX" sz="7200" b="1" dirty="0"/>
              <a:t> del desempeño del antebrazo y mano en el adulto joven y adulto mayor.</a:t>
            </a:r>
            <a:endParaRPr lang="es-MX" sz="7200" b="1" dirty="0">
              <a:latin typeface="Arial" panose="020B0604020202020204" pitchFamily="34" charset="0"/>
              <a:cs typeface="Arial" panose="020B0604020202020204" pitchFamily="34" charset="0"/>
            </a:endParaRPr>
          </a:p>
        </p:txBody>
      </p:sp>
      <p:sp>
        <p:nvSpPr>
          <p:cNvPr id="7" name="Text Placeholder 6"/>
          <p:cNvSpPr>
            <a:spLocks noGrp="1"/>
          </p:cNvSpPr>
          <p:nvPr>
            <p:ph type="body" sz="quarter" idx="13"/>
          </p:nvPr>
        </p:nvSpPr>
        <p:spPr>
          <a:xfrm>
            <a:off x="1151681" y="8167457"/>
            <a:ext cx="11550055" cy="997167"/>
          </a:xfrm>
        </p:spPr>
        <p:txBody>
          <a:bodyPr/>
          <a:lstStyle/>
          <a:p>
            <a:pPr algn="ctr"/>
            <a:r>
              <a:rPr lang="es-MX" sz="3600" b="1" dirty="0">
                <a:latin typeface="Arial" panose="020B0604020202020204" pitchFamily="34" charset="0"/>
                <a:cs typeface="Arial" panose="020B0604020202020204" pitchFamily="34" charset="0"/>
              </a:rPr>
              <a:t>introducción</a:t>
            </a:r>
          </a:p>
        </p:txBody>
      </p:sp>
      <p:sp>
        <p:nvSpPr>
          <p:cNvPr id="11" name="Content Placeholder 10"/>
          <p:cNvSpPr>
            <a:spLocks noGrp="1"/>
          </p:cNvSpPr>
          <p:nvPr>
            <p:ph sz="quarter" idx="24"/>
          </p:nvPr>
        </p:nvSpPr>
        <p:spPr>
          <a:xfrm>
            <a:off x="2117558" y="5052269"/>
            <a:ext cx="35228463" cy="2791549"/>
          </a:xfrm>
        </p:spPr>
        <p:txBody>
          <a:bodyPr>
            <a:normAutofit fontScale="25000" lnSpcReduction="20000"/>
          </a:bodyPr>
          <a:lstStyle/>
          <a:p>
            <a:pPr marL="0" indent="0" algn="ctr">
              <a:buNone/>
            </a:pPr>
            <a:endParaRPr lang="es-MX" sz="3600" b="1" dirty="0">
              <a:solidFill>
                <a:schemeClr val="bg1"/>
              </a:solidFill>
              <a:latin typeface="Arial" panose="020B0604020202020204" pitchFamily="34" charset="0"/>
              <a:cs typeface="Arial" panose="020B0604020202020204" pitchFamily="34" charset="0"/>
            </a:endParaRPr>
          </a:p>
          <a:p>
            <a:pPr marL="0" indent="0" algn="ctr">
              <a:buNone/>
            </a:pPr>
            <a:r>
              <a:rPr lang="es-MX" sz="16000" b="1" dirty="0">
                <a:solidFill>
                  <a:schemeClr val="bg1"/>
                </a:solidFill>
              </a:rPr>
              <a:t>RESUMEN</a:t>
            </a:r>
            <a:endParaRPr lang="es-MX" sz="16000" dirty="0">
              <a:solidFill>
                <a:schemeClr val="bg1"/>
              </a:solidFill>
            </a:endParaRPr>
          </a:p>
          <a:p>
            <a:pPr marL="0" indent="0" algn="just">
              <a:buNone/>
            </a:pPr>
            <a:r>
              <a:rPr lang="es-MX" sz="9600" dirty="0">
                <a:solidFill>
                  <a:schemeClr val="bg1"/>
                </a:solidFill>
              </a:rPr>
              <a:t>En el presente trabajo se realizó una medición de las principales fuerzas que utilizan los adultos mayores en las actividades básicas de su vida cotidiana. Los movimientos se enfocaron en los realizados con el antebrazo, muñeca y mano tales como: desviación radial, desviación </a:t>
            </a:r>
            <a:r>
              <a:rPr lang="es-MX" sz="9600" dirty="0" err="1">
                <a:solidFill>
                  <a:schemeClr val="bg1"/>
                </a:solidFill>
              </a:rPr>
              <a:t>ulnar</a:t>
            </a:r>
            <a:r>
              <a:rPr lang="es-MX" sz="9600" dirty="0">
                <a:solidFill>
                  <a:schemeClr val="bg1"/>
                </a:solidFill>
              </a:rPr>
              <a:t>, pronación y supinación. Se tomaron en cuenta factores como la edad, la circunferencia del antebrazo y la fuerza de agarre. El análisis de los resultados consistió en la comparación de una población de adulto joven y una población de adultos mayores, de 22 integrantes cada población. Además se hizo una comparación entre sexos y mano dominante en la población del adulto mayor y finalmente se obtuvieron cuatro modelos de regresión lineal los cuales explican la relación de los factores con las fuerzas medidas.</a:t>
            </a:r>
          </a:p>
          <a:p>
            <a:pPr marL="0" indent="0" algn="ctr">
              <a:buNone/>
            </a:pPr>
            <a:endParaRPr lang="es-MX" sz="3600" b="1" dirty="0">
              <a:solidFill>
                <a:schemeClr val="bg1"/>
              </a:solidFill>
              <a:latin typeface="Arial" panose="020B0604020202020204" pitchFamily="34" charset="0"/>
              <a:cs typeface="Arial" panose="020B0604020202020204" pitchFamily="34" charset="0"/>
            </a:endParaRPr>
          </a:p>
        </p:txBody>
      </p:sp>
      <p:sp>
        <p:nvSpPr>
          <p:cNvPr id="8" name="Text Placeholder 7"/>
          <p:cNvSpPr>
            <a:spLocks noGrp="1"/>
          </p:cNvSpPr>
          <p:nvPr>
            <p:ph type="body" sz="quarter" idx="17"/>
          </p:nvPr>
        </p:nvSpPr>
        <p:spPr>
          <a:xfrm>
            <a:off x="1215042" y="14495173"/>
            <a:ext cx="11550055" cy="1049627"/>
          </a:xfrm>
        </p:spPr>
        <p:txBody>
          <a:bodyPr/>
          <a:lstStyle/>
          <a:p>
            <a:pPr algn="ctr"/>
            <a:r>
              <a:rPr lang="en-US" sz="3600" b="1" dirty="0">
                <a:latin typeface="Arial" panose="020B0604020202020204" pitchFamily="34" charset="0"/>
                <a:cs typeface="Arial" panose="020B0604020202020204" pitchFamily="34" charset="0"/>
              </a:rPr>
              <a:t>OBJETIVOS</a:t>
            </a:r>
          </a:p>
        </p:txBody>
      </p:sp>
      <p:sp>
        <p:nvSpPr>
          <p:cNvPr id="12" name="Content Placeholder 11"/>
          <p:cNvSpPr>
            <a:spLocks noGrp="1"/>
          </p:cNvSpPr>
          <p:nvPr>
            <p:ph sz="quarter" idx="25"/>
          </p:nvPr>
        </p:nvSpPr>
        <p:spPr>
          <a:xfrm>
            <a:off x="1096767" y="9553577"/>
            <a:ext cx="11550055" cy="5303702"/>
          </a:xfrm>
        </p:spPr>
        <p:txBody>
          <a:bodyPr>
            <a:normAutofit/>
          </a:bodyPr>
          <a:lstStyle/>
          <a:p>
            <a:pPr marL="0" indent="0" algn="just">
              <a:buNone/>
            </a:pPr>
            <a:r>
              <a:rPr lang="en-US" sz="2400" dirty="0"/>
              <a:t>Los dos </a:t>
            </a:r>
            <a:r>
              <a:rPr lang="en-US" sz="2400" dirty="0" err="1"/>
              <a:t>mecanismos</a:t>
            </a:r>
            <a:r>
              <a:rPr lang="en-US" sz="2400" dirty="0"/>
              <a:t> </a:t>
            </a:r>
            <a:r>
              <a:rPr lang="en-US" sz="2400" dirty="0" err="1"/>
              <a:t>responsables</a:t>
            </a:r>
            <a:r>
              <a:rPr lang="en-US" sz="2400" dirty="0"/>
              <a:t> de la </a:t>
            </a:r>
            <a:r>
              <a:rPr lang="en-US" sz="2400" dirty="0" err="1"/>
              <a:t>pérdida</a:t>
            </a:r>
            <a:r>
              <a:rPr lang="en-US" sz="2400" dirty="0"/>
              <a:t> de la </a:t>
            </a:r>
            <a:r>
              <a:rPr lang="en-US" sz="2400" dirty="0" err="1"/>
              <a:t>función</a:t>
            </a:r>
            <a:r>
              <a:rPr lang="en-US" sz="2400" dirty="0"/>
              <a:t> de la </a:t>
            </a:r>
            <a:r>
              <a:rPr lang="en-US" sz="2400" dirty="0" err="1"/>
              <a:t>mano</a:t>
            </a:r>
            <a:r>
              <a:rPr lang="en-US" sz="2400" dirty="0"/>
              <a:t> son: la </a:t>
            </a:r>
            <a:r>
              <a:rPr lang="en-US" sz="2400" dirty="0" err="1"/>
              <a:t>reducción</a:t>
            </a:r>
            <a:r>
              <a:rPr lang="en-US" sz="2400" dirty="0"/>
              <a:t> de masa muscular y </a:t>
            </a:r>
            <a:r>
              <a:rPr lang="en-US" sz="2400" dirty="0" err="1"/>
              <a:t>una</a:t>
            </a:r>
            <a:r>
              <a:rPr lang="en-US" sz="2400" dirty="0"/>
              <a:t> </a:t>
            </a:r>
            <a:r>
              <a:rPr lang="en-US" sz="2400" dirty="0" err="1"/>
              <a:t>capacidad</a:t>
            </a:r>
            <a:r>
              <a:rPr lang="en-US" sz="2400" dirty="0"/>
              <a:t> </a:t>
            </a:r>
            <a:r>
              <a:rPr lang="en-US" sz="2400" dirty="0" err="1"/>
              <a:t>reducida</a:t>
            </a:r>
            <a:r>
              <a:rPr lang="en-US" sz="2400" dirty="0"/>
              <a:t> para </a:t>
            </a:r>
            <a:r>
              <a:rPr lang="en-US" sz="2400" dirty="0" err="1"/>
              <a:t>activar</a:t>
            </a:r>
            <a:r>
              <a:rPr lang="en-US" sz="2400" dirty="0"/>
              <a:t> </a:t>
            </a:r>
            <a:r>
              <a:rPr lang="en-US" sz="2400" dirty="0" err="1"/>
              <a:t>completamente</a:t>
            </a:r>
            <a:r>
              <a:rPr lang="en-US" sz="2400" dirty="0"/>
              <a:t> las </a:t>
            </a:r>
            <a:r>
              <a:rPr lang="en-US" sz="2400" dirty="0" err="1"/>
              <a:t>fibras</a:t>
            </a:r>
            <a:r>
              <a:rPr lang="en-US" sz="2400" dirty="0"/>
              <a:t> </a:t>
            </a:r>
            <a:r>
              <a:rPr lang="en-US" sz="2400" dirty="0" err="1"/>
              <a:t>musculares</a:t>
            </a:r>
            <a:r>
              <a:rPr lang="en-US" sz="2400" dirty="0"/>
              <a:t> </a:t>
            </a:r>
            <a:r>
              <a:rPr lang="en-US" sz="2400" dirty="0" err="1"/>
              <a:t>debido</a:t>
            </a:r>
            <a:r>
              <a:rPr lang="en-US" sz="2400" dirty="0"/>
              <a:t> al </a:t>
            </a:r>
            <a:r>
              <a:rPr lang="en-US" sz="2400" dirty="0" err="1"/>
              <a:t>envejecimiento</a:t>
            </a:r>
            <a:r>
              <a:rPr lang="en-US" sz="2400" dirty="0"/>
              <a:t> [1,2]. </a:t>
            </a:r>
            <a:r>
              <a:rPr lang="en-US" sz="2400" dirty="0" err="1"/>
              <a:t>Estos</a:t>
            </a:r>
            <a:r>
              <a:rPr lang="en-US" sz="2400" dirty="0"/>
              <a:t> </a:t>
            </a:r>
            <a:r>
              <a:rPr lang="en-US" sz="2400" dirty="0" err="1"/>
              <a:t>mecanismos</a:t>
            </a:r>
            <a:r>
              <a:rPr lang="en-US" sz="2400" dirty="0"/>
              <a:t> </a:t>
            </a:r>
            <a:r>
              <a:rPr lang="en-US" sz="2400" dirty="0" err="1"/>
              <a:t>provocan</a:t>
            </a:r>
            <a:r>
              <a:rPr lang="en-US" sz="2400" dirty="0"/>
              <a:t> que </a:t>
            </a:r>
            <a:r>
              <a:rPr lang="en-US" sz="2400" dirty="0" err="1"/>
              <a:t>haya</a:t>
            </a:r>
            <a:r>
              <a:rPr lang="en-US" sz="2400" dirty="0"/>
              <a:t> </a:t>
            </a:r>
            <a:r>
              <a:rPr lang="en-US" sz="2400" dirty="0" err="1"/>
              <a:t>una</a:t>
            </a:r>
            <a:r>
              <a:rPr lang="en-US" sz="2400" dirty="0"/>
              <a:t> </a:t>
            </a:r>
            <a:r>
              <a:rPr lang="en-US" sz="2400" dirty="0" err="1"/>
              <a:t>pérdida</a:t>
            </a:r>
            <a:r>
              <a:rPr lang="en-US" sz="2400" dirty="0"/>
              <a:t> de </a:t>
            </a:r>
            <a:r>
              <a:rPr lang="en-US" sz="2400" dirty="0" err="1"/>
              <a:t>fuerza</a:t>
            </a:r>
            <a:r>
              <a:rPr lang="en-US" sz="2400" dirty="0"/>
              <a:t> y de </a:t>
            </a:r>
            <a:r>
              <a:rPr lang="en-US" sz="2400" dirty="0" err="1"/>
              <a:t>habilidad</a:t>
            </a:r>
            <a:r>
              <a:rPr lang="en-US" sz="2400" dirty="0"/>
              <a:t> </a:t>
            </a:r>
            <a:r>
              <a:rPr lang="en-US" sz="2400" dirty="0" err="1"/>
              <a:t>motora</a:t>
            </a:r>
            <a:r>
              <a:rPr lang="en-US" sz="2400" dirty="0"/>
              <a:t> [3] para </a:t>
            </a:r>
            <a:r>
              <a:rPr lang="en-US" sz="2400" dirty="0" err="1"/>
              <a:t>llevar</a:t>
            </a:r>
            <a:r>
              <a:rPr lang="en-US" sz="2400" dirty="0"/>
              <a:t> a </a:t>
            </a:r>
            <a:r>
              <a:rPr lang="en-US" sz="2400" dirty="0" err="1"/>
              <a:t>cabo</a:t>
            </a:r>
            <a:r>
              <a:rPr lang="en-US" sz="2400" dirty="0"/>
              <a:t> las </a:t>
            </a:r>
            <a:r>
              <a:rPr lang="en-US" sz="2400" dirty="0" err="1"/>
              <a:t>Actividades</a:t>
            </a:r>
            <a:r>
              <a:rPr lang="en-US" sz="2400" dirty="0"/>
              <a:t> </a:t>
            </a:r>
            <a:r>
              <a:rPr lang="en-US" sz="2400" dirty="0" err="1"/>
              <a:t>Básicas</a:t>
            </a:r>
            <a:r>
              <a:rPr lang="en-US" sz="2400" dirty="0"/>
              <a:t> </a:t>
            </a:r>
            <a:r>
              <a:rPr lang="en-US" sz="2400" dirty="0" err="1"/>
              <a:t>Cotidianas</a:t>
            </a:r>
            <a:r>
              <a:rPr lang="en-US" sz="2400" dirty="0"/>
              <a:t> (ABC) [3]. La </a:t>
            </a:r>
            <a:r>
              <a:rPr lang="en-US" sz="2400" dirty="0" err="1"/>
              <a:t>fuerza</a:t>
            </a:r>
            <a:r>
              <a:rPr lang="en-US" sz="2400" dirty="0"/>
              <a:t> </a:t>
            </a:r>
            <a:r>
              <a:rPr lang="en-US" sz="2400" dirty="0" err="1"/>
              <a:t>isométrica</a:t>
            </a:r>
            <a:r>
              <a:rPr lang="en-US" sz="2400" dirty="0"/>
              <a:t> de </a:t>
            </a:r>
            <a:r>
              <a:rPr lang="en-US" sz="2400" dirty="0" err="1"/>
              <a:t>agarre</a:t>
            </a:r>
            <a:r>
              <a:rPr lang="en-US" sz="2400" dirty="0"/>
              <a:t>, que </a:t>
            </a:r>
            <a:r>
              <a:rPr lang="en-US" sz="2400" dirty="0" err="1"/>
              <a:t>es</a:t>
            </a:r>
            <a:r>
              <a:rPr lang="en-US" sz="2400" dirty="0"/>
              <a:t> la </a:t>
            </a:r>
            <a:r>
              <a:rPr lang="en-US" sz="2400" dirty="0" err="1"/>
              <a:t>fuerza</a:t>
            </a:r>
            <a:r>
              <a:rPr lang="en-US" sz="2400" dirty="0"/>
              <a:t> </a:t>
            </a:r>
            <a:r>
              <a:rPr lang="en-US" sz="2400" dirty="0" err="1"/>
              <a:t>utilizada</a:t>
            </a:r>
            <a:r>
              <a:rPr lang="en-US" sz="2400" dirty="0"/>
              <a:t> con la </a:t>
            </a:r>
            <a:r>
              <a:rPr lang="en-US" sz="2400" dirty="0" err="1"/>
              <a:t>mano</a:t>
            </a:r>
            <a:r>
              <a:rPr lang="en-US" sz="2400" dirty="0"/>
              <a:t> para </a:t>
            </a:r>
            <a:r>
              <a:rPr lang="en-US" sz="2400" dirty="0" err="1"/>
              <a:t>apretar</a:t>
            </a:r>
            <a:r>
              <a:rPr lang="en-US" sz="2400" dirty="0"/>
              <a:t> o suspender </a:t>
            </a:r>
            <a:r>
              <a:rPr lang="en-US" sz="2400" dirty="0" err="1"/>
              <a:t>objetos</a:t>
            </a:r>
            <a:r>
              <a:rPr lang="en-US" sz="2400" dirty="0"/>
              <a:t> </a:t>
            </a:r>
            <a:r>
              <a:rPr lang="en-US" sz="2400" dirty="0" err="1"/>
              <a:t>en</a:t>
            </a:r>
            <a:r>
              <a:rPr lang="en-US" sz="2400" dirty="0"/>
              <a:t> el </a:t>
            </a:r>
            <a:r>
              <a:rPr lang="en-US" sz="2400" dirty="0" err="1"/>
              <a:t>aire</a:t>
            </a:r>
            <a:r>
              <a:rPr lang="en-US" sz="2400" dirty="0"/>
              <a:t>, ha </a:t>
            </a:r>
            <a:r>
              <a:rPr lang="en-US" sz="2400" dirty="0" err="1"/>
              <a:t>sido</a:t>
            </a:r>
            <a:r>
              <a:rPr lang="en-US" sz="2400" dirty="0"/>
              <a:t> </a:t>
            </a:r>
            <a:r>
              <a:rPr lang="en-US" sz="2400" dirty="0" err="1"/>
              <a:t>una</a:t>
            </a:r>
            <a:r>
              <a:rPr lang="en-US" sz="2400" dirty="0"/>
              <a:t> de las </a:t>
            </a:r>
            <a:r>
              <a:rPr lang="en-US" sz="2400" dirty="0" err="1"/>
              <a:t>medidas</a:t>
            </a:r>
            <a:r>
              <a:rPr lang="en-US" sz="2400" dirty="0"/>
              <a:t> de </a:t>
            </a:r>
            <a:r>
              <a:rPr lang="en-US" sz="2400" dirty="0" err="1"/>
              <a:t>desempeño</a:t>
            </a:r>
            <a:r>
              <a:rPr lang="en-US" sz="2400" dirty="0"/>
              <a:t> </a:t>
            </a:r>
            <a:r>
              <a:rPr lang="en-US" sz="2400" dirty="0" err="1"/>
              <a:t>físico</a:t>
            </a:r>
            <a:r>
              <a:rPr lang="en-US" sz="2400" dirty="0"/>
              <a:t> </a:t>
            </a:r>
            <a:r>
              <a:rPr lang="en-US" sz="2400" dirty="0" err="1"/>
              <a:t>más</a:t>
            </a:r>
            <a:r>
              <a:rPr lang="en-US" sz="2400" dirty="0"/>
              <a:t> </a:t>
            </a:r>
            <a:r>
              <a:rPr lang="en-US" sz="2400" dirty="0" err="1"/>
              <a:t>utilizada</a:t>
            </a:r>
            <a:r>
              <a:rPr lang="en-US" sz="2400" dirty="0"/>
              <a:t> </a:t>
            </a:r>
            <a:r>
              <a:rPr lang="en-US" sz="2400" dirty="0" err="1"/>
              <a:t>como</a:t>
            </a:r>
            <a:r>
              <a:rPr lang="en-US" sz="2400" dirty="0"/>
              <a:t> </a:t>
            </a:r>
            <a:r>
              <a:rPr lang="en-US" sz="2400" dirty="0" err="1"/>
              <a:t>indicador</a:t>
            </a:r>
            <a:r>
              <a:rPr lang="en-US" sz="2400" dirty="0"/>
              <a:t> de </a:t>
            </a:r>
            <a:r>
              <a:rPr lang="en-US" sz="2400" dirty="0" err="1"/>
              <a:t>fragilidad</a:t>
            </a:r>
            <a:r>
              <a:rPr lang="en-US" sz="2400" dirty="0"/>
              <a:t>. </a:t>
            </a:r>
            <a:r>
              <a:rPr lang="en-US" sz="2400" dirty="0" err="1"/>
              <a:t>Resultados</a:t>
            </a:r>
            <a:r>
              <a:rPr lang="en-US" sz="2400" dirty="0"/>
              <a:t> de </a:t>
            </a:r>
            <a:r>
              <a:rPr lang="en-US" sz="2400" dirty="0" err="1"/>
              <a:t>estudios</a:t>
            </a:r>
            <a:r>
              <a:rPr lang="en-US" sz="2400" dirty="0"/>
              <a:t> </a:t>
            </a:r>
            <a:r>
              <a:rPr lang="en-US" sz="2400" dirty="0" err="1"/>
              <a:t>transversales</a:t>
            </a:r>
            <a:r>
              <a:rPr lang="en-US" sz="2400" dirty="0"/>
              <a:t> </a:t>
            </a:r>
            <a:r>
              <a:rPr lang="en-US" sz="2400" dirty="0" err="1"/>
              <a:t>han</a:t>
            </a:r>
            <a:r>
              <a:rPr lang="en-US" sz="2400" dirty="0"/>
              <a:t> </a:t>
            </a:r>
            <a:r>
              <a:rPr lang="en-US" sz="2400" dirty="0" err="1"/>
              <a:t>mostrado</a:t>
            </a:r>
            <a:r>
              <a:rPr lang="en-US" sz="2400" dirty="0"/>
              <a:t> que, </a:t>
            </a:r>
            <a:r>
              <a:rPr lang="en-US" sz="2400" dirty="0" err="1"/>
              <a:t>conforme</a:t>
            </a:r>
            <a:r>
              <a:rPr lang="en-US" sz="2400" dirty="0"/>
              <a:t> a el </a:t>
            </a:r>
            <a:r>
              <a:rPr lang="en-US" sz="2400" dirty="0" err="1"/>
              <a:t>aumento</a:t>
            </a:r>
            <a:r>
              <a:rPr lang="en-US" sz="2400" dirty="0"/>
              <a:t> de </a:t>
            </a:r>
            <a:r>
              <a:rPr lang="en-US" sz="2400" dirty="0" err="1"/>
              <a:t>edad</a:t>
            </a:r>
            <a:r>
              <a:rPr lang="en-US" sz="2400" dirty="0"/>
              <a:t>, hay un </a:t>
            </a:r>
            <a:r>
              <a:rPr lang="en-US" sz="2400" dirty="0" err="1"/>
              <a:t>deterioro</a:t>
            </a:r>
            <a:r>
              <a:rPr lang="en-US" sz="2400" dirty="0"/>
              <a:t> </a:t>
            </a:r>
            <a:r>
              <a:rPr lang="en-US" sz="2400" dirty="0" err="1"/>
              <a:t>en</a:t>
            </a:r>
            <a:r>
              <a:rPr lang="en-US" sz="2400" dirty="0"/>
              <a:t> la </a:t>
            </a:r>
            <a:r>
              <a:rPr lang="en-US" sz="2400" dirty="0" err="1"/>
              <a:t>fuerza</a:t>
            </a:r>
            <a:r>
              <a:rPr lang="en-US" sz="2400" dirty="0"/>
              <a:t> de </a:t>
            </a:r>
            <a:r>
              <a:rPr lang="en-US" sz="2400" dirty="0" err="1"/>
              <a:t>agarre</a:t>
            </a:r>
            <a:r>
              <a:rPr lang="en-US" sz="2400" dirty="0"/>
              <a:t>. La </a:t>
            </a:r>
            <a:r>
              <a:rPr lang="en-US" sz="2400" dirty="0" err="1"/>
              <a:t>habilidad</a:t>
            </a:r>
            <a:r>
              <a:rPr lang="en-US" sz="2400" dirty="0"/>
              <a:t> de </a:t>
            </a:r>
            <a:r>
              <a:rPr lang="en-US" sz="2400" dirty="0" err="1"/>
              <a:t>agarrar</a:t>
            </a:r>
            <a:r>
              <a:rPr lang="en-US" sz="2400" dirty="0"/>
              <a:t> y </a:t>
            </a:r>
            <a:r>
              <a:rPr lang="en-US" sz="2400" dirty="0" err="1"/>
              <a:t>manipular</a:t>
            </a:r>
            <a:r>
              <a:rPr lang="en-US" sz="2400" dirty="0"/>
              <a:t> un </a:t>
            </a:r>
            <a:r>
              <a:rPr lang="en-US" sz="2400" dirty="0" err="1"/>
              <a:t>objeto</a:t>
            </a:r>
            <a:r>
              <a:rPr lang="en-US" sz="2400" dirty="0"/>
              <a:t> </a:t>
            </a:r>
            <a:r>
              <a:rPr lang="en-US" sz="2400" dirty="0" err="1"/>
              <a:t>puede</a:t>
            </a:r>
            <a:r>
              <a:rPr lang="en-US" sz="2400" dirty="0"/>
              <a:t> </a:t>
            </a:r>
            <a:r>
              <a:rPr lang="en-US" sz="2400" dirty="0" err="1"/>
              <a:t>ser</a:t>
            </a:r>
            <a:r>
              <a:rPr lang="en-US" sz="2400" dirty="0"/>
              <a:t> la </a:t>
            </a:r>
            <a:r>
              <a:rPr lang="en-US" sz="2400" dirty="0" err="1"/>
              <a:t>función</a:t>
            </a:r>
            <a:r>
              <a:rPr lang="en-US" sz="2400" dirty="0"/>
              <a:t> </a:t>
            </a:r>
            <a:r>
              <a:rPr lang="en-US" sz="2400" dirty="0" err="1"/>
              <a:t>más</a:t>
            </a:r>
            <a:r>
              <a:rPr lang="en-US" sz="2400" dirty="0"/>
              <a:t> </a:t>
            </a:r>
            <a:r>
              <a:rPr lang="en-US" sz="2400" dirty="0" err="1"/>
              <a:t>importante</a:t>
            </a:r>
            <a:r>
              <a:rPr lang="en-US" sz="2400" dirty="0"/>
              <a:t> de la </a:t>
            </a:r>
            <a:r>
              <a:rPr lang="en-US" sz="2400" dirty="0" err="1"/>
              <a:t>mano</a:t>
            </a:r>
            <a:r>
              <a:rPr lang="en-US" sz="2400" dirty="0"/>
              <a:t> y </a:t>
            </a:r>
            <a:r>
              <a:rPr lang="en-US" sz="2400" dirty="0" err="1"/>
              <a:t>cualquier</a:t>
            </a:r>
            <a:r>
              <a:rPr lang="en-US" sz="2400" dirty="0"/>
              <a:t> </a:t>
            </a:r>
            <a:r>
              <a:rPr lang="en-US" sz="2400" dirty="0" err="1"/>
              <a:t>deterioro</a:t>
            </a:r>
            <a:r>
              <a:rPr lang="en-US" sz="2400" dirty="0"/>
              <a:t> </a:t>
            </a:r>
            <a:r>
              <a:rPr lang="en-US" sz="2400" dirty="0" err="1"/>
              <a:t>en</a:t>
            </a:r>
            <a:r>
              <a:rPr lang="en-US" sz="2400" dirty="0"/>
              <a:t> </a:t>
            </a:r>
            <a:r>
              <a:rPr lang="en-US" sz="2400" dirty="0" err="1"/>
              <a:t>esta</a:t>
            </a:r>
            <a:r>
              <a:rPr lang="en-US" sz="2400" dirty="0"/>
              <a:t> </a:t>
            </a:r>
            <a:r>
              <a:rPr lang="en-US" sz="2400" dirty="0" err="1"/>
              <a:t>habilidad</a:t>
            </a:r>
            <a:r>
              <a:rPr lang="en-US" sz="2400" dirty="0"/>
              <a:t> </a:t>
            </a:r>
            <a:r>
              <a:rPr lang="en-US" sz="2400" dirty="0" err="1"/>
              <a:t>puede</a:t>
            </a:r>
            <a:r>
              <a:rPr lang="en-US" sz="2400" dirty="0"/>
              <a:t> </a:t>
            </a:r>
            <a:r>
              <a:rPr lang="en-US" sz="2400" dirty="0" err="1"/>
              <a:t>conducir</a:t>
            </a:r>
            <a:r>
              <a:rPr lang="en-US" sz="2400" dirty="0"/>
              <a:t> a un </a:t>
            </a:r>
            <a:r>
              <a:rPr lang="en-US" sz="2400" dirty="0" err="1"/>
              <a:t>daño</a:t>
            </a:r>
            <a:r>
              <a:rPr lang="en-US" sz="2400" dirty="0"/>
              <a:t> para </a:t>
            </a:r>
            <a:r>
              <a:rPr lang="en-US" sz="2400" dirty="0" err="1"/>
              <a:t>poder</a:t>
            </a:r>
            <a:r>
              <a:rPr lang="en-US" sz="2400" dirty="0"/>
              <a:t> </a:t>
            </a:r>
            <a:r>
              <a:rPr lang="en-US" sz="2400" dirty="0" err="1"/>
              <a:t>realizar</a:t>
            </a:r>
            <a:r>
              <a:rPr lang="en-US" sz="2400" dirty="0"/>
              <a:t> las ABC.</a:t>
            </a:r>
          </a:p>
        </p:txBody>
      </p:sp>
      <p:sp>
        <p:nvSpPr>
          <p:cNvPr id="16" name="Text Placeholder 15"/>
          <p:cNvSpPr>
            <a:spLocks noGrp="1"/>
          </p:cNvSpPr>
          <p:nvPr>
            <p:ph type="body" sz="quarter" idx="19"/>
          </p:nvPr>
        </p:nvSpPr>
        <p:spPr>
          <a:xfrm>
            <a:off x="13995966" y="8171159"/>
            <a:ext cx="11550055" cy="990090"/>
          </a:xfrm>
        </p:spPr>
        <p:txBody>
          <a:bodyPr/>
          <a:lstStyle/>
          <a:p>
            <a:pPr algn="ctr"/>
            <a:r>
              <a:rPr lang="en-US" sz="3600" b="1" dirty="0">
                <a:latin typeface="Arial" panose="020B0604020202020204" pitchFamily="34" charset="0"/>
                <a:cs typeface="Arial" panose="020B0604020202020204" pitchFamily="34" charset="0"/>
              </a:rPr>
              <a:t>RESULTADOS</a:t>
            </a:r>
          </a:p>
        </p:txBody>
      </p:sp>
      <p:sp>
        <p:nvSpPr>
          <p:cNvPr id="13" name="Content Placeholder 12"/>
          <p:cNvSpPr>
            <a:spLocks noGrp="1"/>
          </p:cNvSpPr>
          <p:nvPr>
            <p:ph sz="quarter" idx="26"/>
          </p:nvPr>
        </p:nvSpPr>
        <p:spPr>
          <a:xfrm>
            <a:off x="1183362" y="15404242"/>
            <a:ext cx="11550055" cy="6367806"/>
          </a:xfrm>
        </p:spPr>
        <p:txBody>
          <a:bodyPr>
            <a:noAutofit/>
          </a:bodyPr>
          <a:lstStyle/>
          <a:p>
            <a:pPr marL="0" indent="0">
              <a:buNone/>
            </a:pPr>
            <a:r>
              <a:rPr lang="es-MX" sz="2000" b="1" dirty="0"/>
              <a:t>General</a:t>
            </a:r>
            <a:endParaRPr lang="es-MX" sz="2000" dirty="0"/>
          </a:p>
          <a:p>
            <a:pPr lvl="0">
              <a:buFont typeface="Wingdings" panose="05000000000000000000" pitchFamily="2" charset="2"/>
              <a:buChar char="v"/>
            </a:pPr>
            <a:r>
              <a:rPr lang="es-MX" sz="2000" dirty="0"/>
              <a:t>Determinar las diferencias y correlaciones de las fuerzas desarrolladas por el antebrazo y mano en actividades funcionales utilizando como referencia la fuerza de agarre en el adulto mayor.</a:t>
            </a:r>
          </a:p>
          <a:p>
            <a:pPr marL="0" indent="0">
              <a:buNone/>
            </a:pPr>
            <a:r>
              <a:rPr lang="es-MX" sz="2000" b="1" dirty="0"/>
              <a:t>Específicos</a:t>
            </a:r>
            <a:endParaRPr lang="es-MX" sz="2000" dirty="0"/>
          </a:p>
          <a:p>
            <a:pPr lvl="0">
              <a:buFont typeface="Wingdings" panose="05000000000000000000" pitchFamily="2" charset="2"/>
              <a:buChar char="v"/>
            </a:pPr>
            <a:r>
              <a:rPr lang="es-MX" sz="2000" dirty="0"/>
              <a:t>Determinar el tamaño de la muestra que se requiere para el estudio.</a:t>
            </a:r>
          </a:p>
          <a:p>
            <a:pPr lvl="0">
              <a:buFont typeface="Wingdings" panose="05000000000000000000" pitchFamily="2" charset="2"/>
              <a:buChar char="v"/>
            </a:pPr>
            <a:r>
              <a:rPr lang="es-MX" sz="2000" dirty="0"/>
              <a:t>Determinar las tareas funcionales a medirse.</a:t>
            </a:r>
          </a:p>
          <a:p>
            <a:pPr lvl="0">
              <a:buFont typeface="Wingdings" panose="05000000000000000000" pitchFamily="2" charset="2"/>
              <a:buChar char="v"/>
            </a:pPr>
            <a:r>
              <a:rPr lang="es-MX" sz="2000" dirty="0"/>
              <a:t>Medir las variables de las tareas funcionales.</a:t>
            </a:r>
          </a:p>
          <a:p>
            <a:pPr>
              <a:buFont typeface="Wingdings" panose="05000000000000000000" pitchFamily="2" charset="2"/>
              <a:buChar char="v"/>
            </a:pPr>
            <a:r>
              <a:rPr lang="en-US" sz="2000" dirty="0" err="1"/>
              <a:t>Realizar</a:t>
            </a:r>
            <a:r>
              <a:rPr lang="en-US" sz="2000" dirty="0"/>
              <a:t> el </a:t>
            </a:r>
            <a:r>
              <a:rPr lang="en-US" sz="2000" dirty="0" err="1"/>
              <a:t>análisis</a:t>
            </a:r>
            <a:r>
              <a:rPr lang="en-US" sz="2000" dirty="0"/>
              <a:t> </a:t>
            </a:r>
            <a:r>
              <a:rPr lang="en-US" sz="2000" dirty="0" err="1"/>
              <a:t>estadístico</a:t>
            </a:r>
            <a:r>
              <a:rPr lang="en-US" sz="2000" dirty="0"/>
              <a:t> de </a:t>
            </a:r>
            <a:r>
              <a:rPr lang="en-US" sz="2000" dirty="0" err="1"/>
              <a:t>comparación</a:t>
            </a:r>
            <a:r>
              <a:rPr lang="en-US" sz="2000" dirty="0"/>
              <a:t>, </a:t>
            </a:r>
            <a:r>
              <a:rPr lang="en-US" sz="2000" dirty="0" err="1"/>
              <a:t>correlación</a:t>
            </a:r>
            <a:r>
              <a:rPr lang="en-US" sz="2000" dirty="0"/>
              <a:t> y </a:t>
            </a:r>
            <a:r>
              <a:rPr lang="en-US" sz="2000" dirty="0" err="1"/>
              <a:t>modelado</a:t>
            </a:r>
            <a:r>
              <a:rPr lang="en-US" sz="2000" dirty="0"/>
              <a:t> </a:t>
            </a:r>
            <a:r>
              <a:rPr lang="en-US" sz="2000" dirty="0" err="1"/>
              <a:t>estadístico</a:t>
            </a:r>
            <a:r>
              <a:rPr lang="en-US" sz="2000" dirty="0"/>
              <a:t> con </a:t>
            </a:r>
            <a:r>
              <a:rPr lang="en-US" sz="2000" dirty="0" err="1"/>
              <a:t>los</a:t>
            </a:r>
            <a:r>
              <a:rPr lang="en-US" sz="2000" dirty="0"/>
              <a:t> </a:t>
            </a:r>
            <a:r>
              <a:rPr lang="en-US" sz="2000" dirty="0" err="1"/>
              <a:t>resultados</a:t>
            </a:r>
            <a:r>
              <a:rPr lang="en-US" sz="2000" dirty="0"/>
              <a:t> </a:t>
            </a:r>
            <a:r>
              <a:rPr lang="en-US" sz="2000" dirty="0" err="1"/>
              <a:t>obtenidos</a:t>
            </a:r>
            <a:r>
              <a:rPr lang="en-US" sz="2000" dirty="0"/>
              <a:t>.</a:t>
            </a:r>
            <a:endParaRPr lang="es-MX" sz="700" dirty="0">
              <a:latin typeface="Arial" panose="020B0604020202020204" pitchFamily="34" charset="0"/>
              <a:cs typeface="Arial" panose="020B0604020202020204" pitchFamily="34" charset="0"/>
            </a:endParaRPr>
          </a:p>
        </p:txBody>
      </p:sp>
      <p:sp>
        <p:nvSpPr>
          <p:cNvPr id="49" name="Text Placeholder 15"/>
          <p:cNvSpPr>
            <a:spLocks noGrp="1"/>
          </p:cNvSpPr>
          <p:nvPr>
            <p:ph type="body" sz="quarter" idx="21"/>
          </p:nvPr>
        </p:nvSpPr>
        <p:spPr>
          <a:xfrm>
            <a:off x="26895165" y="8175141"/>
            <a:ext cx="11550055" cy="1046236"/>
          </a:xfrm>
        </p:spPr>
        <p:txBody>
          <a:bodyPr/>
          <a:lstStyle/>
          <a:p>
            <a:pPr algn="ctr"/>
            <a:r>
              <a:rPr lang="en-US" sz="3600" b="1" dirty="0">
                <a:latin typeface="Arial" panose="020B0604020202020204" pitchFamily="34" charset="0"/>
                <a:cs typeface="Arial" panose="020B0604020202020204" pitchFamily="34" charset="0"/>
              </a:rPr>
              <a:t>RESULTADOS</a:t>
            </a:r>
          </a:p>
        </p:txBody>
      </p:sp>
      <p:sp>
        <p:nvSpPr>
          <p:cNvPr id="21" name="Text Placeholder 20"/>
          <p:cNvSpPr>
            <a:spLocks noGrp="1"/>
          </p:cNvSpPr>
          <p:nvPr>
            <p:ph type="body" sz="quarter" idx="29"/>
          </p:nvPr>
        </p:nvSpPr>
        <p:spPr>
          <a:xfrm>
            <a:off x="27683664" y="23491852"/>
            <a:ext cx="11550055" cy="894899"/>
          </a:xfrm>
        </p:spPr>
        <p:txBody>
          <a:bodyPr/>
          <a:lstStyle/>
          <a:p>
            <a:pPr algn="ctr"/>
            <a:r>
              <a:rPr lang="en-US" sz="3600" b="1" dirty="0">
                <a:latin typeface="Arial" panose="020B0604020202020204" pitchFamily="34" charset="0"/>
                <a:cs typeface="Arial" panose="020B0604020202020204" pitchFamily="34" charset="0"/>
              </a:rPr>
              <a:t>CONCLUSIONES</a:t>
            </a:r>
          </a:p>
        </p:txBody>
      </p:sp>
      <p:sp>
        <p:nvSpPr>
          <p:cNvPr id="40" name="Text Placeholder 20"/>
          <p:cNvSpPr>
            <a:spLocks noGrp="1"/>
          </p:cNvSpPr>
          <p:nvPr>
            <p:ph type="body" sz="quarter" idx="31"/>
          </p:nvPr>
        </p:nvSpPr>
        <p:spPr>
          <a:xfrm>
            <a:off x="27866738" y="28058152"/>
            <a:ext cx="11550055" cy="894899"/>
          </a:xfrm>
          <a:solidFill>
            <a:schemeClr val="accent1">
              <a:lumMod val="50000"/>
            </a:schemeClr>
          </a:solidFill>
        </p:spPr>
        <p:txBody>
          <a:bodyPr/>
          <a:lstStyle/>
          <a:p>
            <a:pPr algn="ctr"/>
            <a:r>
              <a:rPr lang="en-US" sz="3600" b="1" dirty="0">
                <a:latin typeface="Arial" panose="020B0604020202020204" pitchFamily="34" charset="0"/>
                <a:cs typeface="Arial" panose="020B0604020202020204" pitchFamily="34" charset="0"/>
              </a:rPr>
              <a:t>REFERENCIAS</a:t>
            </a:r>
          </a:p>
        </p:txBody>
      </p:sp>
      <p:sp>
        <p:nvSpPr>
          <p:cNvPr id="22" name="Content Placeholder 21"/>
          <p:cNvSpPr>
            <a:spLocks noGrp="1"/>
          </p:cNvSpPr>
          <p:nvPr>
            <p:ph sz="quarter" idx="32"/>
          </p:nvPr>
        </p:nvSpPr>
        <p:spPr>
          <a:xfrm>
            <a:off x="27112356" y="24438501"/>
            <a:ext cx="11550055" cy="3041626"/>
          </a:xfrm>
        </p:spPr>
        <p:txBody>
          <a:bodyPr>
            <a:normAutofit fontScale="25000" lnSpcReduction="20000"/>
          </a:bodyPr>
          <a:lstStyle/>
          <a:p>
            <a:pPr lvl="0" algn="just">
              <a:buFont typeface="Wingdings" panose="05000000000000000000" pitchFamily="2" charset="2"/>
              <a:buChar char="v"/>
            </a:pPr>
            <a:r>
              <a:rPr lang="es-MX" dirty="0"/>
              <a:t>La diferencia de medias entre sexos en la población del adulto mayor, muestra una diferencia significativa, por lo que se demuestra que la fuerza del sexo Masculino es mayor que el sexo Femenino en todas las respuestas medidas.</a:t>
            </a:r>
          </a:p>
          <a:p>
            <a:pPr lvl="0" algn="just">
              <a:buFont typeface="Wingdings" panose="05000000000000000000" pitchFamily="2" charset="2"/>
              <a:buChar char="v"/>
            </a:pPr>
            <a:r>
              <a:rPr lang="es-MX" dirty="0"/>
              <a:t>En la comparación de medias realizada entre la Mano Dominante y la Mano No Dominante en el Adulto Mayor, no se muestra una diferencia significativa, por lo tanto, la fuerza ejercida en ambas manos no varía mucho una de la otra.</a:t>
            </a:r>
          </a:p>
          <a:p>
            <a:pPr lvl="0" algn="just">
              <a:buFont typeface="Wingdings" panose="05000000000000000000" pitchFamily="2" charset="2"/>
              <a:buChar char="v"/>
            </a:pPr>
            <a:r>
              <a:rPr lang="es-MX" dirty="0"/>
              <a:t>Se puede observar con los resultados arrojados de las gráficas observadas que la Fuerza de Agarre es la medida más alta, mientras que la Pronación y Supinación muestran valores más bajos.</a:t>
            </a:r>
          </a:p>
          <a:p>
            <a:pPr marL="0" lvl="0" indent="0" algn="just">
              <a:buNone/>
            </a:pPr>
            <a:endParaRPr lang="es-MX" dirty="0"/>
          </a:p>
          <a:p>
            <a:pPr marL="0" indent="0" algn="just">
              <a:buNone/>
            </a:pPr>
            <a:endParaRPr lang="en-US" sz="2400" dirty="0">
              <a:latin typeface="Arial" panose="020B0604020202020204" pitchFamily="34" charset="0"/>
              <a:cs typeface="Arial" panose="020B0604020202020204" pitchFamily="34" charset="0"/>
            </a:endParaRPr>
          </a:p>
        </p:txBody>
      </p:sp>
      <p:sp>
        <p:nvSpPr>
          <p:cNvPr id="41" name="Content Placeholder 21"/>
          <p:cNvSpPr>
            <a:spLocks noGrp="1"/>
          </p:cNvSpPr>
          <p:nvPr>
            <p:ph sz="quarter" idx="33"/>
          </p:nvPr>
        </p:nvSpPr>
        <p:spPr>
          <a:xfrm>
            <a:off x="27497365" y="29065421"/>
            <a:ext cx="11550055" cy="3559031"/>
          </a:xfrm>
        </p:spPr>
        <p:txBody>
          <a:bodyPr>
            <a:noAutofit/>
          </a:bodyPr>
          <a:lstStyle/>
          <a:p>
            <a:pPr marL="0" indent="0">
              <a:buNone/>
            </a:pPr>
            <a:r>
              <a:rPr lang="en-US" sz="1400" dirty="0"/>
              <a:t>[1] M. J. Campbell, A. J. </a:t>
            </a:r>
            <a:r>
              <a:rPr lang="en-US" sz="1400" dirty="0" err="1"/>
              <a:t>Mccomas</a:t>
            </a:r>
            <a:r>
              <a:rPr lang="en-US" sz="1400" dirty="0"/>
              <a:t>, and F. </a:t>
            </a:r>
            <a:r>
              <a:rPr lang="en-US" sz="1400" dirty="0" err="1"/>
              <a:t>Petito</a:t>
            </a:r>
            <a:r>
              <a:rPr lang="en-US" sz="1400" dirty="0"/>
              <a:t>, “Psychological changes in ageing muscles,” pp. 174–182, 1973.</a:t>
            </a:r>
            <a:endParaRPr lang="es-MX" sz="1400" dirty="0"/>
          </a:p>
          <a:p>
            <a:pPr marL="0" indent="0">
              <a:buNone/>
            </a:pPr>
            <a:r>
              <a:rPr lang="es-MX" sz="1400" dirty="0"/>
              <a:t>[2] </a:t>
            </a:r>
            <a:r>
              <a:rPr lang="en-US" sz="1400" dirty="0"/>
              <a:t>G. H. Yue, V. K. </a:t>
            </a:r>
            <a:r>
              <a:rPr lang="en-US" sz="1400" dirty="0" err="1"/>
              <a:t>Ranganathan</a:t>
            </a:r>
            <a:r>
              <a:rPr lang="en-US" sz="1400" dirty="0"/>
              <a:t>, V. Siemionow, J. Z. Liu, and V. </a:t>
            </a:r>
            <a:r>
              <a:rPr lang="en-US" sz="1400" dirty="0" err="1"/>
              <a:t>Sahgal</a:t>
            </a:r>
            <a:r>
              <a:rPr lang="en-US" sz="1400" dirty="0"/>
              <a:t>, “Older Adults Exhibit a Reduced Ability to Fully Activate Their Biceps </a:t>
            </a:r>
            <a:r>
              <a:rPr lang="en-US" sz="1400" dirty="0" err="1"/>
              <a:t>Brachii</a:t>
            </a:r>
            <a:r>
              <a:rPr lang="en-US" sz="1400" dirty="0"/>
              <a:t> Muscle,” </a:t>
            </a:r>
            <a:r>
              <a:rPr lang="en-US" sz="1400" i="1" dirty="0"/>
              <a:t>Journals </a:t>
            </a:r>
            <a:r>
              <a:rPr lang="en-US" sz="1400" i="1" dirty="0" err="1"/>
              <a:t>Gerontol</a:t>
            </a:r>
            <a:r>
              <a:rPr lang="en-US" sz="1400" i="1" dirty="0"/>
              <a:t>. Ser. A Biol. Sci. Med. Sci.</a:t>
            </a:r>
            <a:r>
              <a:rPr lang="en-US" sz="1400" dirty="0"/>
              <a:t>, vol. 54, no. 5, pp. M249–M253, May 1999.</a:t>
            </a:r>
            <a:endParaRPr lang="en-US" sz="1400" dirty="0">
              <a:latin typeface="Arial" panose="020B0604020202020204" pitchFamily="34" charset="0"/>
              <a:cs typeface="Arial" panose="020B0604020202020204" pitchFamily="34" charset="0"/>
            </a:endParaRPr>
          </a:p>
          <a:p>
            <a:pPr marL="0" indent="0">
              <a:buNone/>
            </a:pPr>
            <a:r>
              <a:rPr lang="en-US" sz="1400" dirty="0">
                <a:latin typeface="Arial" panose="020B0604020202020204" pitchFamily="34" charset="0"/>
                <a:cs typeface="Arial" panose="020B0604020202020204" pitchFamily="34" charset="0"/>
              </a:rPr>
              <a:t>[3]</a:t>
            </a:r>
            <a:r>
              <a:rPr lang="en-US" sz="1400" dirty="0"/>
              <a:t> . F. W. Booth, S. H. Weeden, and B. S. Tseng, “Effect of aging on human skeletal muscle and motor function,” </a:t>
            </a:r>
            <a:r>
              <a:rPr lang="en-US" sz="1400" i="1" dirty="0"/>
              <a:t>Med. Sci. Sports </a:t>
            </a:r>
            <a:r>
              <a:rPr lang="en-US" sz="1400" i="1" dirty="0" err="1"/>
              <a:t>Exerc</a:t>
            </a:r>
            <a:r>
              <a:rPr lang="en-US" sz="1400" i="1" dirty="0"/>
              <a:t>.</a:t>
            </a:r>
            <a:r>
              <a:rPr lang="en-US" sz="1400" dirty="0"/>
              <a:t>, vol. 26, no. 5, pp. 556–560, 1994.</a:t>
            </a:r>
          </a:p>
          <a:p>
            <a:pPr marL="0" indent="0">
              <a:buNone/>
            </a:pPr>
            <a:endParaRPr lang="en-US" sz="1400" dirty="0">
              <a:latin typeface="Arial" panose="020B0604020202020204" pitchFamily="34" charset="0"/>
              <a:cs typeface="Arial" panose="020B0604020202020204" pitchFamily="34" charset="0"/>
            </a:endParaRPr>
          </a:p>
          <a:p>
            <a:pPr marL="0" indent="0">
              <a:buNone/>
            </a:pPr>
            <a:r>
              <a:rPr lang="es-MX" dirty="0"/>
              <a:t> </a:t>
            </a:r>
          </a:p>
          <a:p>
            <a:pPr marL="0" indent="0">
              <a:buNone/>
            </a:pPr>
            <a:endParaRPr lang="en-US" sz="1800" dirty="0"/>
          </a:p>
        </p:txBody>
      </p:sp>
      <p:sp>
        <p:nvSpPr>
          <p:cNvPr id="23" name="Text Placeholder 22"/>
          <p:cNvSpPr>
            <a:spLocks noGrp="1"/>
          </p:cNvSpPr>
          <p:nvPr>
            <p:ph type="body" sz="quarter" idx="34"/>
          </p:nvPr>
        </p:nvSpPr>
        <p:spPr>
          <a:xfrm>
            <a:off x="9006366" y="3303061"/>
            <a:ext cx="30024075" cy="2138218"/>
          </a:xfrm>
        </p:spPr>
        <p:txBody>
          <a:bodyPr/>
          <a:lstStyle/>
          <a:p>
            <a:pPr algn="ctr"/>
            <a:endParaRPr lang="es-MX" sz="4800" b="1" dirty="0">
              <a:solidFill>
                <a:schemeClr val="tx2"/>
              </a:solidFill>
              <a:ea typeface="Calibri" pitchFamily="34" charset="0"/>
              <a:cs typeface="Arial" pitchFamily="34" charset="0"/>
            </a:endParaRPr>
          </a:p>
          <a:p>
            <a:pPr algn="ctr"/>
            <a:r>
              <a:rPr lang="es-MX" sz="4800" b="1" dirty="0">
                <a:solidFill>
                  <a:schemeClr val="tx2"/>
                </a:solidFill>
                <a:ea typeface="Calibri" pitchFamily="34" charset="0"/>
                <a:cs typeface="Arial" pitchFamily="34" charset="0"/>
              </a:rPr>
              <a:t>V. A. </a:t>
            </a:r>
            <a:r>
              <a:rPr lang="es-MX" sz="4800" b="1" cap="none" dirty="0">
                <a:solidFill>
                  <a:schemeClr val="tx2"/>
                </a:solidFill>
                <a:ea typeface="Calibri" pitchFamily="34" charset="0"/>
                <a:cs typeface="Arial" pitchFamily="34" charset="0"/>
              </a:rPr>
              <a:t>García Chacón</a:t>
            </a:r>
            <a:r>
              <a:rPr lang="es-MX" sz="4800" b="1" baseline="30000" dirty="0">
                <a:solidFill>
                  <a:schemeClr val="tx2"/>
                </a:solidFill>
                <a:ea typeface="Calibri" pitchFamily="34" charset="0"/>
                <a:cs typeface="Arial" pitchFamily="34" charset="0"/>
              </a:rPr>
              <a:t>1</a:t>
            </a:r>
            <a:r>
              <a:rPr lang="es-MX" sz="4800" b="1" dirty="0">
                <a:solidFill>
                  <a:schemeClr val="tx2"/>
                </a:solidFill>
                <a:ea typeface="Calibri" pitchFamily="34" charset="0"/>
                <a:cs typeface="Arial" pitchFamily="34" charset="0"/>
              </a:rPr>
              <a:t>, E. F.</a:t>
            </a:r>
            <a:r>
              <a:rPr lang="es-MX" sz="4800" b="1" cap="none" dirty="0">
                <a:solidFill>
                  <a:schemeClr val="tx2"/>
                </a:solidFill>
                <a:ea typeface="Calibri" pitchFamily="34" charset="0"/>
                <a:cs typeface="Arial" pitchFamily="34" charset="0"/>
              </a:rPr>
              <a:t> Estrada Meneses</a:t>
            </a:r>
            <a:r>
              <a:rPr lang="es-MX" sz="4800" b="1" cap="none" baseline="30000" dirty="0">
                <a:solidFill>
                  <a:schemeClr val="tx2"/>
                </a:solidFill>
                <a:ea typeface="Calibri" pitchFamily="34" charset="0"/>
                <a:cs typeface="Arial" pitchFamily="34" charset="0"/>
              </a:rPr>
              <a:t>1</a:t>
            </a:r>
            <a:r>
              <a:rPr lang="es-MX" sz="4800" b="1" cap="none" dirty="0">
                <a:solidFill>
                  <a:schemeClr val="tx2"/>
                </a:solidFill>
                <a:ea typeface="Calibri" pitchFamily="34" charset="0"/>
                <a:cs typeface="Arial" pitchFamily="34" charset="0"/>
              </a:rPr>
              <a:t>; </a:t>
            </a:r>
            <a:r>
              <a:rPr lang="es-MX" sz="4800" b="1" dirty="0">
                <a:solidFill>
                  <a:schemeClr val="tx2"/>
                </a:solidFill>
                <a:ea typeface="Calibri" pitchFamily="34" charset="0"/>
                <a:cs typeface="Arial" pitchFamily="34" charset="0"/>
              </a:rPr>
              <a:t>M. R.</a:t>
            </a:r>
            <a:r>
              <a:rPr lang="es-MX" sz="4800" b="1" cap="none" dirty="0">
                <a:solidFill>
                  <a:schemeClr val="tx2"/>
                </a:solidFill>
                <a:ea typeface="Calibri" pitchFamily="34" charset="0"/>
                <a:cs typeface="Arial" pitchFamily="34" charset="0"/>
              </a:rPr>
              <a:t> Piña Monárrez</a:t>
            </a:r>
            <a:r>
              <a:rPr lang="es-MX" sz="4800" b="1" cap="none" baseline="30000" dirty="0">
                <a:solidFill>
                  <a:schemeClr val="tx2"/>
                </a:solidFill>
                <a:ea typeface="Calibri" pitchFamily="34" charset="0"/>
                <a:cs typeface="Arial" pitchFamily="34" charset="0"/>
              </a:rPr>
              <a:t>1</a:t>
            </a:r>
            <a:r>
              <a:rPr lang="es-MX" sz="4800" b="1" cap="none" dirty="0">
                <a:solidFill>
                  <a:schemeClr val="tx2"/>
                </a:solidFill>
                <a:ea typeface="Calibri" pitchFamily="34" charset="0"/>
                <a:cs typeface="Arial" pitchFamily="34" charset="0"/>
              </a:rPr>
              <a:t> </a:t>
            </a:r>
            <a:endParaRPr lang="es-MX" sz="4800" b="1" dirty="0">
              <a:solidFill>
                <a:schemeClr val="tx2"/>
              </a:solidFill>
              <a:ea typeface="Calibri" pitchFamily="34" charset="0"/>
              <a:cs typeface="Arial" pitchFamily="34" charset="0"/>
            </a:endParaRPr>
          </a:p>
          <a:p>
            <a:pPr algn="ctr"/>
            <a:r>
              <a:rPr lang="es-MX" sz="4000" cap="none" baseline="30000" dirty="0">
                <a:solidFill>
                  <a:schemeClr val="tx1"/>
                </a:solidFill>
              </a:rPr>
              <a:t>1 </a:t>
            </a:r>
            <a:r>
              <a:rPr lang="es-MX" sz="4000" cap="none" dirty="0">
                <a:solidFill>
                  <a:schemeClr val="tx1"/>
                </a:solidFill>
              </a:rPr>
              <a:t>Instituto de Ingeniería y Tecnología de la Universidad Autónoma de Ciudad Juárez, Programa de Ingeniería Biomédica, Departamento de Ingeniería Eléctrica y Computación</a:t>
            </a:r>
          </a:p>
          <a:p>
            <a:r>
              <a:rPr lang="es-MX" dirty="0"/>
              <a:t> </a:t>
            </a:r>
          </a:p>
        </p:txBody>
      </p:sp>
      <p:pic>
        <p:nvPicPr>
          <p:cNvPr id="1028" name="Picture 4" descr="Resultado de imagen para uacj ingenieria biomed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0792" y="749849"/>
            <a:ext cx="5688078" cy="4191215"/>
          </a:xfrm>
          <a:prstGeom prst="rect">
            <a:avLst/>
          </a:prstGeom>
          <a:noFill/>
          <a:extLst>
            <a:ext uri="{909E8E84-426E-40DD-AFC4-6F175D3DCCD1}">
              <a14:hiddenFill xmlns:a14="http://schemas.microsoft.com/office/drawing/2010/main">
                <a:solidFill>
                  <a:srgbClr val="FFFFFF"/>
                </a:solidFill>
              </a14:hiddenFill>
            </a:ext>
          </a:extLst>
        </p:spPr>
      </p:pic>
      <p:sp>
        <p:nvSpPr>
          <p:cNvPr id="34" name="Text Placeholder 8"/>
          <p:cNvSpPr txBox="1">
            <a:spLocks/>
          </p:cNvSpPr>
          <p:nvPr/>
        </p:nvSpPr>
        <p:spPr>
          <a:xfrm>
            <a:off x="1183362" y="21688106"/>
            <a:ext cx="11550055" cy="1165158"/>
          </a:xfrm>
          <a:prstGeom prst="round1Rect">
            <a:avLst/>
          </a:prstGeom>
          <a:solidFill>
            <a:schemeClr val="accent5"/>
          </a:solidFill>
        </p:spPr>
        <p:txBody>
          <a:bodyPr vert="horz" lIns="365760" tIns="45720" rIns="91440" bIns="45720" rtlCol="0" anchor="ctr">
            <a:noAutofit/>
          </a:bodyPr>
          <a:lstStyle>
            <a:lvl1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1pPr>
            <a:lvl2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2pPr>
            <a:lvl3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3pPr>
            <a:lvl4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4pPr>
            <a:lvl5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5pPr>
            <a:lvl6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6pPr>
            <a:lvl7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7pPr>
            <a:lvl8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8pPr>
            <a:lvl9pPr marL="0" indent="0" algn="l" defTabSz="4389120" rtl="0" eaLnBrk="1" latinLnBrk="0" hangingPunct="1">
              <a:lnSpc>
                <a:spcPct val="100000"/>
              </a:lnSpc>
              <a:spcBef>
                <a:spcPts val="0"/>
              </a:spcBef>
              <a:buClr>
                <a:schemeClr val="accent2"/>
              </a:buClr>
              <a:buFont typeface="Arial" panose="020B0604020202020204" pitchFamily="34" charset="0"/>
              <a:buNone/>
              <a:defRPr sz="6000" kern="1200" cap="all" baseline="0">
                <a:solidFill>
                  <a:schemeClr val="bg1"/>
                </a:solidFill>
                <a:latin typeface="+mj-lt"/>
                <a:ea typeface="+mn-ea"/>
                <a:cs typeface="+mn-cs"/>
              </a:defRPr>
            </a:lvl9pPr>
          </a:lstStyle>
          <a:p>
            <a:pPr algn="ctr"/>
            <a:r>
              <a:rPr lang="en-US" sz="3600" b="1" dirty="0">
                <a:latin typeface="Arial" panose="020B0604020202020204" pitchFamily="34" charset="0"/>
                <a:cs typeface="Arial" panose="020B0604020202020204" pitchFamily="34" charset="0"/>
              </a:rPr>
              <a:t>METODOLOGIA</a:t>
            </a:r>
          </a:p>
        </p:txBody>
      </p:sp>
      <p:sp>
        <p:nvSpPr>
          <p:cNvPr id="35" name="Content Placeholder 13"/>
          <p:cNvSpPr txBox="1">
            <a:spLocks/>
          </p:cNvSpPr>
          <p:nvPr/>
        </p:nvSpPr>
        <p:spPr>
          <a:xfrm>
            <a:off x="1215042" y="22888080"/>
            <a:ext cx="11486694" cy="8528447"/>
          </a:xfrm>
          <a:prstGeom prst="rect">
            <a:avLst/>
          </a:prstGeom>
        </p:spPr>
        <p:txBody>
          <a:bodyPr vert="horz" lIns="365760" tIns="182880" rIns="91440" bIns="45720" rtlCol="0">
            <a:normAutofit/>
          </a:bodyPr>
          <a:lstStyle>
            <a:lvl1pPr marL="457200" indent="-457200" algn="l" defTabSz="4389120" rtl="0" eaLnBrk="1" latinLnBrk="0" hangingPunct="1">
              <a:lnSpc>
                <a:spcPct val="100000"/>
              </a:lnSpc>
              <a:spcBef>
                <a:spcPts val="1200"/>
              </a:spcBef>
              <a:buClr>
                <a:schemeClr val="accent2"/>
              </a:buClr>
              <a:buFont typeface="Arial" panose="020B0604020202020204" pitchFamily="34" charset="0"/>
              <a:buChar char="•"/>
              <a:defRPr sz="2800" kern="1200" baseline="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9pPr>
          </a:lstStyle>
          <a:p>
            <a:pPr marL="0" indent="0">
              <a:buNone/>
            </a:pPr>
            <a:endParaRPr lang="es-MX" sz="2400" dirty="0">
              <a:latin typeface="Arial" panose="020B0604020202020204" pitchFamily="34" charset="0"/>
              <a:cs typeface="Arial" panose="020B0604020202020204" pitchFamily="34" charset="0"/>
            </a:endParaRPr>
          </a:p>
        </p:txBody>
      </p:sp>
      <p:sp>
        <p:nvSpPr>
          <p:cNvPr id="45" name="Content Placeholder 14"/>
          <p:cNvSpPr txBox="1">
            <a:spLocks/>
          </p:cNvSpPr>
          <p:nvPr/>
        </p:nvSpPr>
        <p:spPr>
          <a:xfrm>
            <a:off x="14438818" y="15130472"/>
            <a:ext cx="11717835" cy="1328727"/>
          </a:xfrm>
          <a:prstGeom prst="rect">
            <a:avLst/>
          </a:prstGeom>
        </p:spPr>
        <p:txBody>
          <a:bodyPr vert="horz" lIns="91440" tIns="182880" rIns="91440" bIns="45720" rtlCol="0">
            <a:normAutofit/>
          </a:bodyPr>
          <a:lstStyle>
            <a:lvl1pPr marL="457200" indent="-457200" algn="l" defTabSz="4389120" rtl="0" eaLnBrk="1" latinLnBrk="0" hangingPunct="1">
              <a:lnSpc>
                <a:spcPct val="100000"/>
              </a:lnSpc>
              <a:spcBef>
                <a:spcPts val="1200"/>
              </a:spcBef>
              <a:buClr>
                <a:schemeClr val="accent2"/>
              </a:buClr>
              <a:buFont typeface="Arial" panose="020B0604020202020204" pitchFamily="34" charset="0"/>
              <a:buChar char="•"/>
              <a:defRPr sz="2800" kern="1200" baseline="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9pPr>
          </a:lstStyle>
          <a:p>
            <a:pPr marL="0" indent="0" algn="just">
              <a:buNone/>
            </a:pPr>
            <a:r>
              <a:rPr lang="es-MX" sz="1800" b="1" dirty="0"/>
              <a:t>Figura 1. Comparación entre población de adulto mayor y adulto joven:  </a:t>
            </a:r>
            <a:r>
              <a:rPr lang="es-ES" sz="1800" dirty="0"/>
              <a:t>Se puede mostrar en las gráficas que la diferencia de medias entre el adulto joven y el adulto mayor no muestra mucha diferencia, con excepción de la Fuerza de Agarre. También se observa que sólo en la Fuerza de agarre y Supinación, la fuerza del adulto joven es mayor.</a:t>
            </a:r>
            <a:endParaRPr lang="es-MX" sz="1800" dirty="0"/>
          </a:p>
        </p:txBody>
      </p:sp>
      <p:sp>
        <p:nvSpPr>
          <p:cNvPr id="51" name="Rectangle 2"/>
          <p:cNvSpPr>
            <a:spLocks noChangeArrowheads="1"/>
          </p:cNvSpPr>
          <p:nvPr/>
        </p:nvSpPr>
        <p:spPr bwMode="auto">
          <a:xfrm>
            <a:off x="0" y="0"/>
            <a:ext cx="396001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4" name="Rectangle 5"/>
          <p:cNvSpPr>
            <a:spLocks noChangeArrowheads="1"/>
          </p:cNvSpPr>
          <p:nvPr/>
        </p:nvSpPr>
        <p:spPr bwMode="auto">
          <a:xfrm>
            <a:off x="0" y="0"/>
            <a:ext cx="396001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2" name="Picture 29" descr="logo_uacj"/>
          <p:cNvPicPr/>
          <p:nvPr/>
        </p:nvPicPr>
        <p:blipFill rotWithShape="1">
          <a:blip r:embed="rId3" cstate="print">
            <a:extLst>
              <a:ext uri="{28A0092B-C50C-407E-A947-70E740481C1C}">
                <a14:useLocalDpi xmlns:a14="http://schemas.microsoft.com/office/drawing/2010/main" val="0"/>
              </a:ext>
            </a:extLst>
          </a:blip>
          <a:srcRect r="136" b="4970"/>
          <a:stretch/>
        </p:blipFill>
        <p:spPr bwMode="auto">
          <a:xfrm>
            <a:off x="0" y="749849"/>
            <a:ext cx="3675841" cy="4222187"/>
          </a:xfrm>
          <a:prstGeom prst="rect">
            <a:avLst/>
          </a:prstGeom>
          <a:noFill/>
          <a:ln>
            <a:noFill/>
          </a:ln>
        </p:spPr>
      </p:pic>
      <p:graphicFrame>
        <p:nvGraphicFramePr>
          <p:cNvPr id="6" name="Marcador de contenido 5"/>
          <p:cNvGraphicFramePr>
            <a:graphicFrameLocks noGrp="1"/>
          </p:cNvGraphicFramePr>
          <p:nvPr>
            <p:ph sz="quarter" idx="23"/>
            <p:extLst>
              <p:ext uri="{D42A27DB-BD31-4B8C-83A1-F6EECF244321}">
                <p14:modId xmlns:p14="http://schemas.microsoft.com/office/powerpoint/2010/main" val="4097786325"/>
              </p:ext>
            </p:extLst>
          </p:nvPr>
        </p:nvGraphicFramePr>
        <p:xfrm>
          <a:off x="831609" y="22703001"/>
          <a:ext cx="12227135" cy="96962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Rectangle 1"/>
          <p:cNvSpPr>
            <a:spLocks noChangeArrowheads="1"/>
          </p:cNvSpPr>
          <p:nvPr/>
        </p:nvSpPr>
        <p:spPr bwMode="auto">
          <a:xfrm>
            <a:off x="152400" y="152400"/>
            <a:ext cx="396001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4" name="Rectangle 4"/>
          <p:cNvSpPr>
            <a:spLocks noChangeArrowheads="1"/>
          </p:cNvSpPr>
          <p:nvPr/>
        </p:nvSpPr>
        <p:spPr bwMode="auto">
          <a:xfrm>
            <a:off x="304800" y="304800"/>
            <a:ext cx="396001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9" name="Rectangle 5"/>
          <p:cNvSpPr>
            <a:spLocks noChangeArrowheads="1"/>
          </p:cNvSpPr>
          <p:nvPr/>
        </p:nvSpPr>
        <p:spPr bwMode="auto">
          <a:xfrm>
            <a:off x="457200" y="457200"/>
            <a:ext cx="396001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32" name="Imagen 31"/>
          <p:cNvPicPr>
            <a:picLocks noChangeAspect="1"/>
          </p:cNvPicPr>
          <p:nvPr/>
        </p:nvPicPr>
        <p:blipFill rotWithShape="1">
          <a:blip r:embed="rId9"/>
          <a:srcRect r="30312"/>
          <a:stretch/>
        </p:blipFill>
        <p:spPr>
          <a:xfrm>
            <a:off x="13820540" y="10154892"/>
            <a:ext cx="5950453" cy="4975581"/>
          </a:xfrm>
          <a:prstGeom prst="rect">
            <a:avLst/>
          </a:prstGeom>
        </p:spPr>
      </p:pic>
      <p:pic>
        <p:nvPicPr>
          <p:cNvPr id="37" name="Imagen 36"/>
          <p:cNvPicPr>
            <a:picLocks noChangeAspect="1"/>
          </p:cNvPicPr>
          <p:nvPr/>
        </p:nvPicPr>
        <p:blipFill>
          <a:blip r:embed="rId10"/>
          <a:stretch>
            <a:fillRect/>
          </a:stretch>
        </p:blipFill>
        <p:spPr>
          <a:xfrm>
            <a:off x="19666453" y="10154892"/>
            <a:ext cx="7228712" cy="4538326"/>
          </a:xfrm>
          <a:prstGeom prst="rect">
            <a:avLst/>
          </a:prstGeom>
        </p:spPr>
      </p:pic>
      <p:sp>
        <p:nvSpPr>
          <p:cNvPr id="43" name="Rectangle 6"/>
          <p:cNvSpPr>
            <a:spLocks noChangeArrowheads="1"/>
          </p:cNvSpPr>
          <p:nvPr/>
        </p:nvSpPr>
        <p:spPr bwMode="auto">
          <a:xfrm>
            <a:off x="609600" y="609600"/>
            <a:ext cx="396001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46" name="Imagen 45"/>
          <p:cNvPicPr>
            <a:picLocks noChangeAspect="1"/>
          </p:cNvPicPr>
          <p:nvPr/>
        </p:nvPicPr>
        <p:blipFill rotWithShape="1">
          <a:blip r:embed="rId11"/>
          <a:srcRect r="25400"/>
          <a:stretch/>
        </p:blipFill>
        <p:spPr>
          <a:xfrm>
            <a:off x="14438817" y="16965008"/>
            <a:ext cx="5227635" cy="4807040"/>
          </a:xfrm>
          <a:prstGeom prst="rect">
            <a:avLst/>
          </a:prstGeom>
        </p:spPr>
      </p:pic>
      <p:pic>
        <p:nvPicPr>
          <p:cNvPr id="47" name="Imagen 46"/>
          <p:cNvPicPr>
            <a:picLocks noChangeAspect="1"/>
          </p:cNvPicPr>
          <p:nvPr/>
        </p:nvPicPr>
        <p:blipFill>
          <a:blip r:embed="rId12"/>
          <a:stretch>
            <a:fillRect/>
          </a:stretch>
        </p:blipFill>
        <p:spPr>
          <a:xfrm>
            <a:off x="19666452" y="17004292"/>
            <a:ext cx="7160242" cy="4372067"/>
          </a:xfrm>
          <a:prstGeom prst="rect">
            <a:avLst/>
          </a:prstGeom>
        </p:spPr>
      </p:pic>
      <p:pic>
        <p:nvPicPr>
          <p:cNvPr id="53" name="Imagen 52"/>
          <p:cNvPicPr>
            <a:picLocks noChangeAspect="1"/>
          </p:cNvPicPr>
          <p:nvPr/>
        </p:nvPicPr>
        <p:blipFill rotWithShape="1">
          <a:blip r:embed="rId13"/>
          <a:srcRect r="33388"/>
          <a:stretch/>
        </p:blipFill>
        <p:spPr>
          <a:xfrm>
            <a:off x="14750242" y="24462345"/>
            <a:ext cx="4916209" cy="4606465"/>
          </a:xfrm>
          <a:prstGeom prst="rect">
            <a:avLst/>
          </a:prstGeom>
        </p:spPr>
      </p:pic>
      <p:pic>
        <p:nvPicPr>
          <p:cNvPr id="55" name="Imagen 54"/>
          <p:cNvPicPr>
            <a:picLocks noChangeAspect="1"/>
          </p:cNvPicPr>
          <p:nvPr/>
        </p:nvPicPr>
        <p:blipFill>
          <a:blip r:embed="rId14"/>
          <a:stretch>
            <a:fillRect/>
          </a:stretch>
        </p:blipFill>
        <p:spPr>
          <a:xfrm>
            <a:off x="19539160" y="24572533"/>
            <a:ext cx="7275206" cy="4056625"/>
          </a:xfrm>
          <a:prstGeom prst="rect">
            <a:avLst/>
          </a:prstGeom>
        </p:spPr>
      </p:pic>
      <p:sp>
        <p:nvSpPr>
          <p:cNvPr id="59" name="Content Placeholder 14"/>
          <p:cNvSpPr txBox="1">
            <a:spLocks/>
          </p:cNvSpPr>
          <p:nvPr/>
        </p:nvSpPr>
        <p:spPr>
          <a:xfrm>
            <a:off x="14438817" y="21882236"/>
            <a:ext cx="11572561" cy="1609616"/>
          </a:xfrm>
          <a:prstGeom prst="rect">
            <a:avLst/>
          </a:prstGeom>
        </p:spPr>
        <p:txBody>
          <a:bodyPr vert="horz" lIns="91440" tIns="182880" rIns="91440" bIns="45720" rtlCol="0">
            <a:normAutofit fontScale="62500" lnSpcReduction="20000"/>
          </a:bodyPr>
          <a:lstStyle>
            <a:lvl1pPr marL="457200" indent="-457200" algn="l" defTabSz="4389120" rtl="0" eaLnBrk="1" latinLnBrk="0" hangingPunct="1">
              <a:lnSpc>
                <a:spcPct val="100000"/>
              </a:lnSpc>
              <a:spcBef>
                <a:spcPts val="1200"/>
              </a:spcBef>
              <a:buClr>
                <a:schemeClr val="accent2"/>
              </a:buClr>
              <a:buFont typeface="Arial" panose="020B0604020202020204" pitchFamily="34" charset="0"/>
              <a:buChar char="•"/>
              <a:defRPr sz="2800" kern="1200" baseline="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9pPr>
          </a:lstStyle>
          <a:p>
            <a:pPr marL="0" indent="0" algn="just">
              <a:lnSpc>
                <a:spcPct val="120000"/>
              </a:lnSpc>
              <a:buNone/>
            </a:pPr>
            <a:r>
              <a:rPr lang="es-MX" sz="2900" b="1" dirty="0"/>
              <a:t>Figura 2. Comparación entre sexo masculino y sexo femenino en la población de adulto mayor: </a:t>
            </a:r>
            <a:r>
              <a:rPr lang="es-MX" dirty="0"/>
              <a:t>Las gráficas muestran que hay una diferencia significativa entre las respuestas medidas del sexo masculino y las respuestas medidas del sexo femenino, siendo la más significativa la Fuerza de Agarre y la Desviación Radial, mostrando una desviación estándar mayor por parte del sexo masculino en ambas respuestas.</a:t>
            </a:r>
          </a:p>
          <a:p>
            <a:pPr marL="0" indent="0" algn="just">
              <a:buNone/>
            </a:pPr>
            <a:endParaRPr lang="es-MX" sz="1800" dirty="0"/>
          </a:p>
        </p:txBody>
      </p:sp>
      <p:sp>
        <p:nvSpPr>
          <p:cNvPr id="60" name="Content Placeholder 14"/>
          <p:cNvSpPr txBox="1">
            <a:spLocks/>
          </p:cNvSpPr>
          <p:nvPr/>
        </p:nvSpPr>
        <p:spPr>
          <a:xfrm>
            <a:off x="14438817" y="29284275"/>
            <a:ext cx="11572561" cy="1609616"/>
          </a:xfrm>
          <a:prstGeom prst="rect">
            <a:avLst/>
          </a:prstGeom>
        </p:spPr>
        <p:txBody>
          <a:bodyPr vert="horz" lIns="91440" tIns="182880" rIns="91440" bIns="45720" rtlCol="0">
            <a:normAutofit/>
          </a:bodyPr>
          <a:lstStyle>
            <a:lvl1pPr marL="457200" indent="-457200" algn="l" defTabSz="4389120" rtl="0" eaLnBrk="1" latinLnBrk="0" hangingPunct="1">
              <a:lnSpc>
                <a:spcPct val="100000"/>
              </a:lnSpc>
              <a:spcBef>
                <a:spcPts val="1200"/>
              </a:spcBef>
              <a:buClr>
                <a:schemeClr val="accent2"/>
              </a:buClr>
              <a:buFont typeface="Arial" panose="020B0604020202020204" pitchFamily="34" charset="0"/>
              <a:buChar char="•"/>
              <a:defRPr sz="2800" kern="1200" baseline="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9pPr>
          </a:lstStyle>
          <a:p>
            <a:pPr marL="0" indent="0" algn="just">
              <a:buNone/>
            </a:pPr>
            <a:r>
              <a:rPr lang="es-MX" sz="1800" b="1" dirty="0"/>
              <a:t>Figura 3. Comparación entre mano dominante y no dominante en la población de adulto mayor: </a:t>
            </a:r>
            <a:r>
              <a:rPr lang="es-MX" sz="1800" dirty="0"/>
              <a:t>Se observa en las gráficas que la diferencia de medias entre la mano dominante y la mano no dominante no es muy diferente, sin embargo, se puede observar que la Fuerza de Agarre es la que presenta una mayor desviación estándar.</a:t>
            </a:r>
          </a:p>
          <a:p>
            <a:pPr marL="0" indent="0" algn="just">
              <a:lnSpc>
                <a:spcPct val="120000"/>
              </a:lnSpc>
              <a:buNone/>
            </a:pPr>
            <a:endParaRPr lang="es-MX" sz="1800" dirty="0"/>
          </a:p>
        </p:txBody>
      </p:sp>
      <mc:AlternateContent xmlns:mc="http://schemas.openxmlformats.org/markup-compatibility/2006">
        <mc:Choice xmlns:a14="http://schemas.microsoft.com/office/drawing/2010/main" Requires="a14">
          <p:sp>
            <p:nvSpPr>
              <p:cNvPr id="1025" name="Rectangle 7"/>
              <p:cNvSpPr>
                <a:spLocks noChangeArrowheads="1"/>
              </p:cNvSpPr>
              <p:nvPr/>
            </p:nvSpPr>
            <p:spPr bwMode="auto">
              <a:xfrm>
                <a:off x="27326656" y="9451544"/>
                <a:ext cx="11209577" cy="13563778"/>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492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sz="1100" b="0" i="0" u="none" strike="noStrike" cap="none" normalizeH="0" baseline="0" dirty="0">
                    <a:ln>
                      <a:noFill/>
                    </a:ln>
                    <a:solidFill>
                      <a:schemeClr val="tx1"/>
                    </a:solidFill>
                    <a:effectLst/>
                    <a:latin typeface="Georgia" panose="02040502050405020303" pitchFamily="18" charset="0"/>
                    <a:ea typeface="MS Mincho" panose="02020609040205080304" pitchFamily="49" charset="-128"/>
                    <a:cs typeface="Times New Roman" panose="02020603050405020304" pitchFamily="18" charset="0"/>
                  </a:rPr>
                  <a:t> </a:t>
                </a:r>
                <a:endParaRPr kumimoji="0" lang="es-MX" altLang="es-MX" sz="3600" b="0" i="0" u="none" strike="noStrike" cap="none" normalizeH="0" baseline="0" dirty="0">
                  <a:ln>
                    <a:noFill/>
                  </a:ln>
                  <a:solidFill>
                    <a:schemeClr val="tx1"/>
                  </a:solidFill>
                  <a:effectLst/>
                </a:endParaRPr>
              </a:p>
              <a:p>
                <a:pPr marL="0" marR="0" lvl="0" indent="449263" algn="just"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endParaRPr>
              </a:p>
              <a:p>
                <a:r>
                  <a:rPr lang="es-MX" dirty="0">
                    <a:latin typeface="+mj-lt"/>
                  </a:rPr>
                  <a:t>Para obtener los modelos de regresión lineal múltiple los factores que se incluyeron fueron:</a:t>
                </a:r>
              </a:p>
              <a:p>
                <a:pPr lvl="0"/>
                <a:r>
                  <a:rPr lang="es-MX" dirty="0">
                    <a:latin typeface="+mj-lt"/>
                  </a:rPr>
                  <a:t>* Edad</a:t>
                </a:r>
              </a:p>
              <a:p>
                <a:pPr lvl="0"/>
                <a:r>
                  <a:rPr lang="es-MX" dirty="0">
                    <a:latin typeface="+mj-lt"/>
                  </a:rPr>
                  <a:t>* Circunferencia de Antebrazo</a:t>
                </a:r>
              </a:p>
              <a:p>
                <a:pPr lvl="0"/>
                <a:r>
                  <a:rPr lang="es-MX">
                    <a:latin typeface="+mj-lt"/>
                  </a:rPr>
                  <a:t>* Fuerza </a:t>
                </a:r>
                <a:r>
                  <a:rPr lang="es-MX" dirty="0">
                    <a:latin typeface="+mj-lt"/>
                  </a:rPr>
                  <a:t>de Agarre </a:t>
                </a:r>
              </a:p>
              <a:p>
                <a:r>
                  <a:rPr lang="es-MX" dirty="0">
                    <a:latin typeface="+mj-lt"/>
                  </a:rPr>
                  <a:t>Mientras que las respuestas que se consideraron fueron: Desviación Radial, Desviación </a:t>
                </a:r>
                <a:r>
                  <a:rPr lang="es-MX" dirty="0" err="1">
                    <a:latin typeface="+mj-lt"/>
                  </a:rPr>
                  <a:t>Ulnar</a:t>
                </a:r>
                <a:r>
                  <a:rPr lang="es-MX" dirty="0">
                    <a:latin typeface="+mj-lt"/>
                  </a:rPr>
                  <a:t>, Pronación y Supinación.</a:t>
                </a:r>
              </a:p>
              <a:p>
                <a:r>
                  <a:rPr lang="es-ES" dirty="0">
                    <a:latin typeface="+mj-lt"/>
                  </a:rPr>
                  <a:t>Se tomaron en cuenta las interacciones de los factores, así como también sus valores cuadrados para poder obtener un </a:t>
                </a:r>
                <a14:m>
                  <m:oMath xmlns:m="http://schemas.openxmlformats.org/officeDocument/2006/math">
                    <m:sSup>
                      <m:sSupPr>
                        <m:ctrlPr>
                          <a:rPr lang="es-MX" i="1">
                            <a:latin typeface="Cambria Math" panose="02040503050406030204" pitchFamily="18" charset="0"/>
                          </a:rPr>
                        </m:ctrlPr>
                      </m:sSupPr>
                      <m:e>
                        <m:r>
                          <a:rPr lang="es-ES" i="1">
                            <a:latin typeface="Cambria Math" panose="02040503050406030204" pitchFamily="18" charset="0"/>
                          </a:rPr>
                          <m:t>𝑅</m:t>
                        </m:r>
                      </m:e>
                      <m:sup>
                        <m:r>
                          <a:rPr lang="es-ES" i="1">
                            <a:latin typeface="Cambria Math" panose="02040503050406030204" pitchFamily="18" charset="0"/>
                          </a:rPr>
                          <m:t>2</m:t>
                        </m:r>
                      </m:sup>
                    </m:sSup>
                  </m:oMath>
                </a14:m>
                <a:r>
                  <a:rPr lang="es-ES" dirty="0">
                    <a:latin typeface="+mj-lt"/>
                  </a:rPr>
                  <a:t> mayor, ya que este representa el porcentaje de variación de la variable de respuesta que explica su relación con una o más variables </a:t>
                </a:r>
                <a:r>
                  <a:rPr lang="es-ES" dirty="0" err="1">
                    <a:latin typeface="+mj-lt"/>
                  </a:rPr>
                  <a:t>predictoras</a:t>
                </a:r>
                <a:r>
                  <a:rPr lang="es-ES" dirty="0">
                    <a:latin typeface="+mj-lt"/>
                  </a:rPr>
                  <a:t>. </a:t>
                </a:r>
                <a:endPar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endParaRPr lang="es-MX" altLang="es-MX" dirty="0">
                  <a:latin typeface="+mj-lt"/>
                  <a:ea typeface="MS Mincho" panose="02020609040205080304" pitchFamily="49" charset="-128"/>
                  <a:cs typeface="Times New Roman" panose="02020603050405020304"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Desviación Radial (Y1)</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endParaRPr lang="es-MX" altLang="es-MX" dirty="0">
                  <a:latin typeface="+mj-lt"/>
                  <a:ea typeface="MS Mincho" panose="02020609040205080304" pitchFamily="49" charset="-128"/>
                  <a:cs typeface="Times New Roman" panose="02020603050405020304"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endParaRPr lang="es-MX" dirty="0">
                  <a:latin typeface="+mj-lt"/>
                </a:endParaRPr>
              </a:p>
              <a:p>
                <a:pPr eaLnBrk="1" fontAlgn="t" hangingPunct="1"/>
                <a:endParaRPr lang="es-MX" dirty="0"/>
              </a:p>
              <a:p>
                <a:pPr eaLnBrk="1" fontAlgn="t" hangingPunct="1"/>
                <a:endParaRPr kumimoji="0" lang="es-MX" altLang="es-MX" b="0" i="0" u="none" strike="noStrike" cap="none" normalizeH="0" baseline="0" dirty="0">
                  <a:ln>
                    <a:noFill/>
                  </a:ln>
                  <a:solidFill>
                    <a:schemeClr val="tx1"/>
                  </a:solidFill>
                  <a:effectLs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Donde E representa la Edad, C la Circunferencia del Antebrazo y Fa la Fuerza de Agarre. Este modelo tiene un </a:t>
                </a:r>
                <a:r>
                  <a:rPr kumimoji="0" lang="es-MX" altLang="es-MX" b="0" i="1"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R2=85%</a:t>
                </a: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el cual explica la varianza de la desviación radial que es representada por el modelo de regresión.</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Desviación </a:t>
                </a:r>
                <a:r>
                  <a:rPr kumimoji="0" lang="es-MX" altLang="es-MX" b="0" i="0" u="none" strike="noStrike" cap="none" normalizeH="0" baseline="0" dirty="0" err="1">
                    <a:ln>
                      <a:noFill/>
                    </a:ln>
                    <a:solidFill>
                      <a:schemeClr val="tx1"/>
                    </a:solidFill>
                    <a:effectLst/>
                    <a:latin typeface="+mj-lt"/>
                    <a:ea typeface="MS Mincho" panose="02020609040205080304" pitchFamily="49" charset="-128"/>
                    <a:cs typeface="Times New Roman" panose="02020603050405020304" pitchFamily="18" charset="0"/>
                  </a:rPr>
                  <a:t>Ulnar</a:t>
                </a: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(Y2)</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a:t>
                </a:r>
              </a:p>
              <a:p>
                <a:pPr marL="0" marR="0" lvl="0" indent="449263" algn="just" defTabSz="914400" rtl="0" eaLnBrk="0" fontAlgn="base" latinLnBrk="0" hangingPunct="0">
                  <a:lnSpc>
                    <a:spcPct val="100000"/>
                  </a:lnSpc>
                  <a:spcBef>
                    <a:spcPct val="0"/>
                  </a:spcBef>
                  <a:spcAft>
                    <a:spcPct val="0"/>
                  </a:spcAft>
                  <a:buClrTx/>
                  <a:buSzTx/>
                  <a:buFontTx/>
                  <a:buNone/>
                  <a:tabLst/>
                </a:pPr>
                <a:endParaRPr lang="es-MX" altLang="es-MX" dirty="0">
                  <a:latin typeface="+mj-lt"/>
                  <a:ea typeface="MS Mincho" panose="02020609040205080304" pitchFamily="49" charset="-128"/>
                  <a:cs typeface="Times New Roman" panose="02020603050405020304"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Este modelo tiene un </a:t>
                </a:r>
                <a:r>
                  <a:rPr kumimoji="0" lang="es-MX" altLang="es-MX" b="0" i="1"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R2=84.87%</a:t>
                </a: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el cual explica la varianza de la desviación </a:t>
                </a:r>
                <a:r>
                  <a:rPr kumimoji="0" lang="es-MX" altLang="es-MX" b="0" i="0" u="none" strike="noStrike" cap="none" normalizeH="0" baseline="0" dirty="0" err="1">
                    <a:ln>
                      <a:noFill/>
                    </a:ln>
                    <a:solidFill>
                      <a:schemeClr val="tx1"/>
                    </a:solidFill>
                    <a:effectLst/>
                    <a:latin typeface="+mj-lt"/>
                    <a:ea typeface="MS Mincho" panose="02020609040205080304" pitchFamily="49" charset="-128"/>
                    <a:cs typeface="Times New Roman" panose="02020603050405020304" pitchFamily="18" charset="0"/>
                  </a:rPr>
                  <a:t>ulnar</a:t>
                </a: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que es representada por el modelo de regresión.</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ES" altLang="es-MX" b="0" i="0" u="none" strike="noStrike" cap="none" normalizeH="0" baseline="0" dirty="0">
                    <a:ln>
                      <a:noFill/>
                    </a:ln>
                    <a:solidFill>
                      <a:schemeClr val="tx1"/>
                    </a:solidFill>
                    <a:effectLst/>
                    <a:latin typeface="+mj-lt"/>
                    <a:ea typeface="Times New Roman" panose="02020603050405020304" pitchFamily="18" charset="0"/>
                  </a:rPr>
                  <a:t>	</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Pronación (Y3) </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a:t>
                </a:r>
              </a:p>
              <a:p>
                <a:pPr marL="0" marR="0" lvl="0" indent="449263" algn="just" defTabSz="914400" rtl="0" eaLnBrk="0" fontAlgn="base" latinLnBrk="0" hangingPunct="0">
                  <a:lnSpc>
                    <a:spcPct val="100000"/>
                  </a:lnSpc>
                  <a:spcBef>
                    <a:spcPct val="0"/>
                  </a:spcBef>
                  <a:spcAft>
                    <a:spcPct val="0"/>
                  </a:spcAft>
                  <a:buClrTx/>
                  <a:buSzTx/>
                  <a:buFontTx/>
                  <a:buNone/>
                  <a:tabLst/>
                </a:pPr>
                <a:endParaRPr lang="es-MX" altLang="es-MX" dirty="0">
                  <a:latin typeface="+mj-lt"/>
                  <a:ea typeface="MS Mincho" panose="02020609040205080304" pitchFamily="49" charset="-128"/>
                  <a:cs typeface="Times New Roman" panose="02020603050405020304"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Este modelo tiene un </a:t>
                </a:r>
                <a:r>
                  <a:rPr kumimoji="0" lang="es-MX" altLang="es-MX" b="0" i="1"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R2=81.48%</a:t>
                </a: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el cuál representa la varianza de la pronación que es explicada por el modelo de regresión.</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Supinación (Y4)</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a:t>
                </a:r>
              </a:p>
              <a:p>
                <a:pPr marL="0" marR="0" lvl="0" indent="449263" algn="just" defTabSz="914400" rtl="0" eaLnBrk="0" fontAlgn="base" latinLnBrk="0" hangingPunct="0">
                  <a:lnSpc>
                    <a:spcPct val="100000"/>
                  </a:lnSpc>
                  <a:spcBef>
                    <a:spcPct val="0"/>
                  </a:spcBef>
                  <a:spcAft>
                    <a:spcPct val="0"/>
                  </a:spcAft>
                  <a:buClrTx/>
                  <a:buSzTx/>
                  <a:buFontTx/>
                  <a:buNone/>
                  <a:tabLst/>
                </a:pPr>
                <a:endParaRPr lang="es-MX" altLang="es-MX" dirty="0">
                  <a:latin typeface="+mj-lt"/>
                  <a:ea typeface="MS Mincho" panose="02020609040205080304" pitchFamily="49" charset="-128"/>
                  <a:cs typeface="Times New Roman" panose="02020603050405020304"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El modelo tiene un </a:t>
                </a:r>
                <a:r>
                  <a:rPr kumimoji="0" lang="es-MX" altLang="es-MX" b="0" i="1"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R2=74.55%</a:t>
                </a: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el cuál explica la varianza de la supinación que es representada por el modelo de regresión.</a:t>
                </a:r>
                <a:endParaRPr kumimoji="0" lang="es-MX" altLang="es-MX" b="0" i="0" u="none" strike="noStrike" cap="none" normalizeH="0" baseline="0" dirty="0">
                  <a:ln>
                    <a:noFill/>
                  </a:ln>
                  <a:solidFill>
                    <a:schemeClr val="tx1"/>
                  </a:solidFill>
                  <a:effectLst/>
                  <a:latin typeface="+mj-l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Cada uno de los modelos de regresión presentados varía de acuerdo a la respuesta que está siendo medida, cada uno está acompañado por su valor de </a:t>
                </a:r>
                <a:r>
                  <a:rPr kumimoji="0" lang="es-MX" altLang="es-MX" b="0" i="1"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R2</a:t>
                </a:r>
                <a:r>
                  <a:rPr kumimoji="0" lang="es-MX" altLang="es-MX" b="0" i="0" u="none" strike="noStrike" cap="none" normalizeH="0" baseline="0" dirty="0">
                    <a:ln>
                      <a:noFill/>
                    </a:ln>
                    <a:solidFill>
                      <a:schemeClr val="tx1"/>
                    </a:solidFill>
                    <a:effectLst/>
                    <a:latin typeface="+mj-lt"/>
                    <a:ea typeface="MS Mincho" panose="02020609040205080304" pitchFamily="49" charset="-128"/>
                    <a:cs typeface="Times New Roman" panose="02020603050405020304" pitchFamily="18" charset="0"/>
                  </a:rPr>
                  <a:t> para tener conocimiento de cómo la varianza de cada respuesta es explicada por la ecuación presentada.</a:t>
                </a:r>
                <a:endParaRPr kumimoji="0" lang="es-MX" altLang="es-MX" b="0" i="0" u="none" strike="noStrike" cap="none" normalizeH="0" baseline="0" dirty="0">
                  <a:ln>
                    <a:noFill/>
                  </a:ln>
                  <a:solidFill>
                    <a:schemeClr val="tx1"/>
                  </a:solidFill>
                  <a:effectLst/>
                  <a:latin typeface="+mj-lt"/>
                </a:endParaRPr>
              </a:p>
            </p:txBody>
          </p:sp>
        </mc:Choice>
        <mc:Fallback>
          <p:sp>
            <p:nvSpPr>
              <p:cNvPr id="1025" name="Rectangle 7"/>
              <p:cNvSpPr>
                <a:spLocks noRot="1" noChangeAspect="1" noMove="1" noResize="1" noEditPoints="1" noAdjustHandles="1" noChangeArrowheads="1" noChangeShapeType="1" noTextEdit="1"/>
              </p:cNvSpPr>
              <p:nvPr/>
            </p:nvSpPr>
            <p:spPr bwMode="auto">
              <a:xfrm>
                <a:off x="27326656" y="9451544"/>
                <a:ext cx="11209577" cy="13563778"/>
              </a:xfrm>
              <a:prstGeom prst="rect">
                <a:avLst/>
              </a:prstGeom>
              <a:blipFill>
                <a:blip r:embed="rId15"/>
                <a:stretch>
                  <a:fillRect l="-489" r="-435" b="-22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s-MX">
                    <a:noFill/>
                  </a:rPr>
                  <a:t> </a:t>
                </a:r>
              </a:p>
            </p:txBody>
          </p:sp>
        </mc:Fallback>
      </mc:AlternateContent>
      <p:pic>
        <p:nvPicPr>
          <p:cNvPr id="68" name="Imagen 67"/>
          <p:cNvPicPr/>
          <p:nvPr/>
        </p:nvPicPr>
        <p:blipFill rotWithShape="1">
          <a:blip r:embed="rId16"/>
          <a:srcRect l="22173" t="55384" r="27742" b="39057"/>
          <a:stretch/>
        </p:blipFill>
        <p:spPr bwMode="auto">
          <a:xfrm>
            <a:off x="28581483" y="13290094"/>
            <a:ext cx="8553449" cy="738982"/>
          </a:xfrm>
          <a:prstGeom prst="rect">
            <a:avLst/>
          </a:prstGeom>
          <a:ln>
            <a:noFill/>
          </a:ln>
          <a:extLst>
            <a:ext uri="{53640926-AAD7-44D8-BBD7-CCE9431645EC}">
              <a14:shadowObscured xmlns:a14="http://schemas.microsoft.com/office/drawing/2010/main"/>
            </a:ext>
          </a:extLst>
        </p:spPr>
      </p:pic>
      <p:pic>
        <p:nvPicPr>
          <p:cNvPr id="69" name="Imagen 68"/>
          <p:cNvPicPr/>
          <p:nvPr/>
        </p:nvPicPr>
        <p:blipFill rotWithShape="1">
          <a:blip r:embed="rId16"/>
          <a:srcRect l="22056" t="82907" r="28138" b="9274"/>
          <a:stretch/>
        </p:blipFill>
        <p:spPr bwMode="auto">
          <a:xfrm>
            <a:off x="28654719" y="15544800"/>
            <a:ext cx="8553449" cy="1047360"/>
          </a:xfrm>
          <a:prstGeom prst="rect">
            <a:avLst/>
          </a:prstGeom>
          <a:ln>
            <a:noFill/>
          </a:ln>
          <a:extLst>
            <a:ext uri="{53640926-AAD7-44D8-BBD7-CCE9431645EC}">
              <a14:shadowObscured xmlns:a14="http://schemas.microsoft.com/office/drawing/2010/main"/>
            </a:ext>
          </a:extLst>
        </p:spPr>
      </p:pic>
      <p:pic>
        <p:nvPicPr>
          <p:cNvPr id="70" name="Imagen 69"/>
          <p:cNvPicPr/>
          <p:nvPr/>
        </p:nvPicPr>
        <p:blipFill rotWithShape="1">
          <a:blip r:embed="rId17"/>
          <a:srcRect l="21679" t="37548" r="24909" b="53632"/>
          <a:stretch/>
        </p:blipFill>
        <p:spPr bwMode="auto">
          <a:xfrm>
            <a:off x="28663182" y="17897757"/>
            <a:ext cx="8390049" cy="1060206"/>
          </a:xfrm>
          <a:prstGeom prst="rect">
            <a:avLst/>
          </a:prstGeom>
          <a:ln>
            <a:noFill/>
          </a:ln>
          <a:extLst>
            <a:ext uri="{53640926-AAD7-44D8-BBD7-CCE9431645EC}">
              <a14:shadowObscured xmlns:a14="http://schemas.microsoft.com/office/drawing/2010/main"/>
            </a:ext>
          </a:extLst>
        </p:spPr>
      </p:pic>
      <p:pic>
        <p:nvPicPr>
          <p:cNvPr id="71" name="Imagen 70"/>
          <p:cNvPicPr/>
          <p:nvPr/>
        </p:nvPicPr>
        <p:blipFill rotWithShape="1">
          <a:blip r:embed="rId17"/>
          <a:srcRect l="20687" t="63755" r="24909" b="26668"/>
          <a:stretch/>
        </p:blipFill>
        <p:spPr bwMode="auto">
          <a:xfrm>
            <a:off x="28581482" y="20195077"/>
            <a:ext cx="8553450" cy="125421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311989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Amarillo">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Sala de reuniones 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la de reuniones 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1669414</Value>
      <Value>1669470</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2013-01-21T12:05:00+00:00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ApprovalLog xmlns="4873beb7-5857-4685-be1f-d57550cc96cc" xsi:nil="tru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TP104001550</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875987</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LocMarketGroupTiers2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documentManagement>
</p:properties>
</file>

<file path=customXml/itemProps1.xml><?xml version="1.0" encoding="utf-8"?>
<ds:datastoreItem xmlns:ds="http://schemas.openxmlformats.org/officeDocument/2006/customXml" ds:itemID="{AF7E4019-AE58-4CAA-B67D-559F9FEEB2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1110015-E380-4C53-980C-698226C61CAC}">
  <ds:schemaRefs>
    <ds:schemaRef ds:uri="http://schemas.microsoft.com/sharepoint/v3/contenttype/forms"/>
  </ds:schemaRefs>
</ds:datastoreItem>
</file>

<file path=customXml/itemProps3.xml><?xml version="1.0" encoding="utf-8"?>
<ds:datastoreItem xmlns:ds="http://schemas.openxmlformats.org/officeDocument/2006/customXml" ds:itemID="{A9F945EE-6400-432A-A9B1-179A0A2A37CE}">
  <ds:schemaRefs>
    <ds:schemaRef ds:uri="http://purl.org/dc/terms/"/>
    <ds:schemaRef ds:uri="http://schemas.microsoft.com/office/2006/documentManagement/types"/>
    <ds:schemaRef ds:uri="4873beb7-5857-4685-be1f-d57550cc96cc"/>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Ion Boardroom</Template>
  <TotalTime>0</TotalTime>
  <Words>1041</Words>
  <Application>Microsoft Office PowerPoint</Application>
  <PresentationFormat>Personalizado</PresentationFormat>
  <Paragraphs>81</Paragraphs>
  <Slides>1</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1</vt:i4>
      </vt:variant>
    </vt:vector>
  </HeadingPairs>
  <TitlesOfParts>
    <vt:vector size="12" baseType="lpstr">
      <vt:lpstr>MS Mincho</vt:lpstr>
      <vt:lpstr>Arial</vt:lpstr>
      <vt:lpstr>Calibri</vt:lpstr>
      <vt:lpstr>Calibri Light</vt:lpstr>
      <vt:lpstr>Cambria Math</vt:lpstr>
      <vt:lpstr>Century Gothic</vt:lpstr>
      <vt:lpstr>Georgia</vt:lpstr>
      <vt:lpstr>Times New Roman</vt:lpstr>
      <vt:lpstr>Wingdings</vt:lpstr>
      <vt:lpstr>Wingdings 3</vt:lpstr>
      <vt:lpstr>Sala de reuniones Ion</vt:lpstr>
      <vt:lpstr>Estudio biomecánico de las actividades funcionales de la mano para el análisis bioestadístico del desempeño del antebrazo y mano en el adulto joven y adulto mayor.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2017-05-16T21:43:34Z</dcterms:created>
  <dcterms:modified xsi:type="dcterms:W3CDTF">2017-05-23T05:30:12Z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