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399288" cy="39600188"/>
  <p:notesSz cx="6858000" cy="9144000"/>
  <p:defaultTextStyle>
    <a:defPPr>
      <a:defRPr lang="es-MX"/>
    </a:defPPr>
    <a:lvl1pPr algn="l" defTabSz="4111882" rtl="0" eaLnBrk="0" fontAlgn="base" hangingPunct="0">
      <a:spcBef>
        <a:spcPct val="0"/>
      </a:spcBef>
      <a:spcAft>
        <a:spcPct val="0"/>
      </a:spcAft>
      <a:defRPr sz="8114" kern="1200">
        <a:solidFill>
          <a:schemeClr val="tx1"/>
        </a:solidFill>
        <a:latin typeface="Arial" charset="0"/>
        <a:ea typeface="+mn-ea"/>
        <a:cs typeface="Arial" charset="0"/>
      </a:defRPr>
    </a:lvl1pPr>
    <a:lvl2pPr marL="2055941" indent="-1661843" algn="l" defTabSz="4111882" rtl="0" eaLnBrk="0" fontAlgn="base" hangingPunct="0">
      <a:spcBef>
        <a:spcPct val="0"/>
      </a:spcBef>
      <a:spcAft>
        <a:spcPct val="0"/>
      </a:spcAft>
      <a:defRPr sz="8114" kern="1200">
        <a:solidFill>
          <a:schemeClr val="tx1"/>
        </a:solidFill>
        <a:latin typeface="Arial" charset="0"/>
        <a:ea typeface="+mn-ea"/>
        <a:cs typeface="Arial" charset="0"/>
      </a:defRPr>
    </a:lvl2pPr>
    <a:lvl3pPr marL="4111882" indent="-3323686" algn="l" defTabSz="4111882" rtl="0" eaLnBrk="0" fontAlgn="base" hangingPunct="0">
      <a:spcBef>
        <a:spcPct val="0"/>
      </a:spcBef>
      <a:spcAft>
        <a:spcPct val="0"/>
      </a:spcAft>
      <a:defRPr sz="8114" kern="1200">
        <a:solidFill>
          <a:schemeClr val="tx1"/>
        </a:solidFill>
        <a:latin typeface="Arial" charset="0"/>
        <a:ea typeface="+mn-ea"/>
        <a:cs typeface="Arial" charset="0"/>
      </a:defRPr>
    </a:lvl3pPr>
    <a:lvl4pPr marL="6170373" indent="-4988080" algn="l" defTabSz="4111882" rtl="0" eaLnBrk="0" fontAlgn="base" hangingPunct="0">
      <a:spcBef>
        <a:spcPct val="0"/>
      </a:spcBef>
      <a:spcAft>
        <a:spcPct val="0"/>
      </a:spcAft>
      <a:defRPr sz="8114" kern="1200">
        <a:solidFill>
          <a:schemeClr val="tx1"/>
        </a:solidFill>
        <a:latin typeface="Arial" charset="0"/>
        <a:ea typeface="+mn-ea"/>
        <a:cs typeface="Arial" charset="0"/>
      </a:defRPr>
    </a:lvl4pPr>
    <a:lvl5pPr marL="8226314" indent="-6649923" algn="l" defTabSz="4111882" rtl="0" eaLnBrk="0" fontAlgn="base" hangingPunct="0">
      <a:spcBef>
        <a:spcPct val="0"/>
      </a:spcBef>
      <a:spcAft>
        <a:spcPct val="0"/>
      </a:spcAft>
      <a:defRPr sz="8114" kern="1200">
        <a:solidFill>
          <a:schemeClr val="tx1"/>
        </a:solidFill>
        <a:latin typeface="Arial" charset="0"/>
        <a:ea typeface="+mn-ea"/>
        <a:cs typeface="Arial" charset="0"/>
      </a:defRPr>
    </a:lvl5pPr>
    <a:lvl6pPr marL="1836572" algn="l" defTabSz="734629" rtl="0" eaLnBrk="1" latinLnBrk="0" hangingPunct="1">
      <a:defRPr sz="8114" kern="1200">
        <a:solidFill>
          <a:schemeClr val="tx1"/>
        </a:solidFill>
        <a:latin typeface="Arial" charset="0"/>
        <a:ea typeface="+mn-ea"/>
        <a:cs typeface="Arial" charset="0"/>
      </a:defRPr>
    </a:lvl6pPr>
    <a:lvl7pPr marL="2203887" algn="l" defTabSz="734629" rtl="0" eaLnBrk="1" latinLnBrk="0" hangingPunct="1">
      <a:defRPr sz="8114" kern="1200">
        <a:solidFill>
          <a:schemeClr val="tx1"/>
        </a:solidFill>
        <a:latin typeface="Arial" charset="0"/>
        <a:ea typeface="+mn-ea"/>
        <a:cs typeface="Arial" charset="0"/>
      </a:defRPr>
    </a:lvl7pPr>
    <a:lvl8pPr marL="2571201" algn="l" defTabSz="734629" rtl="0" eaLnBrk="1" latinLnBrk="0" hangingPunct="1">
      <a:defRPr sz="8114" kern="1200">
        <a:solidFill>
          <a:schemeClr val="tx1"/>
        </a:solidFill>
        <a:latin typeface="Arial" charset="0"/>
        <a:ea typeface="+mn-ea"/>
        <a:cs typeface="Arial" charset="0"/>
      </a:defRPr>
    </a:lvl8pPr>
    <a:lvl9pPr marL="2938516" algn="l" defTabSz="734629" rtl="0" eaLnBrk="1" latinLnBrk="0" hangingPunct="1">
      <a:defRPr sz="8114"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473" userDrawn="1">
          <p15:clr>
            <a:srgbClr val="A4A3A4"/>
          </p15:clr>
        </p15:guide>
        <p15:guide id="2" pos="102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202082"/>
    <a:srgbClr val="0000FF"/>
    <a:srgbClr val="006000"/>
    <a:srgbClr val="009900"/>
    <a:srgbClr val="006600"/>
    <a:srgbClr val="F733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280" autoAdjust="0"/>
  </p:normalViewPr>
  <p:slideViewPr>
    <p:cSldViewPr>
      <p:cViewPr>
        <p:scale>
          <a:sx n="40" d="100"/>
          <a:sy n="40" d="100"/>
        </p:scale>
        <p:origin x="42" y="72"/>
      </p:cViewPr>
      <p:guideLst>
        <p:guide orient="horz" pos="12473"/>
        <p:guide pos="1020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defTabSz="4773168" eaLnBrk="1" fontAlgn="auto" hangingPunct="1">
              <a:spcBef>
                <a:spcPts val="0"/>
              </a:spcBef>
              <a:spcAft>
                <a:spcPts val="0"/>
              </a:spcAft>
              <a:defRPr sz="1200">
                <a:latin typeface="+mn-lt"/>
                <a:cs typeface="+mn-cs"/>
              </a:defRPr>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defTabSz="4773168" eaLnBrk="1" fontAlgn="auto" hangingPunct="1">
              <a:spcBef>
                <a:spcPts val="0"/>
              </a:spcBef>
              <a:spcAft>
                <a:spcPts val="0"/>
              </a:spcAft>
              <a:defRPr sz="1200">
                <a:latin typeface="+mn-lt"/>
                <a:cs typeface="+mn-cs"/>
              </a:defRPr>
            </a:lvl1pPr>
          </a:lstStyle>
          <a:p>
            <a:pPr>
              <a:defRPr/>
            </a:pPr>
            <a:fld id="{4BDDA714-6775-471C-9D5F-581037994F4C}" type="datetimeFigureOut">
              <a:rPr lang="es-MX"/>
              <a:pPr>
                <a:defRPr/>
              </a:pPr>
              <a:t>29/11/2016</a:t>
            </a:fld>
            <a:endParaRPr lang="en-US"/>
          </a:p>
        </p:txBody>
      </p:sp>
      <p:sp>
        <p:nvSpPr>
          <p:cNvPr id="4" name="3 Marcador de imagen de diapositiva"/>
          <p:cNvSpPr>
            <a:spLocks noGrp="1" noRot="1" noChangeAspect="1"/>
          </p:cNvSpPr>
          <p:nvPr>
            <p:ph type="sldImg" idx="2"/>
          </p:nvPr>
        </p:nvSpPr>
        <p:spPr>
          <a:xfrm>
            <a:off x="2027238" y="685800"/>
            <a:ext cx="28035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U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773168" eaLnBrk="1" fontAlgn="auto" hangingPunct="1">
              <a:spcBef>
                <a:spcPts val="0"/>
              </a:spcBef>
              <a:spcAft>
                <a:spcPts val="0"/>
              </a:spcAft>
              <a:defRPr sz="1200">
                <a:latin typeface="+mn-lt"/>
                <a:cs typeface="+mn-cs"/>
              </a:defRPr>
            </a:lvl1pPr>
          </a:lstStyle>
          <a:p>
            <a:pPr>
              <a:defRPr/>
            </a:pP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772025" eaLnBrk="1" hangingPunct="1">
              <a:defRPr sz="1200">
                <a:latin typeface="Calibri" pitchFamily="34" charset="0"/>
              </a:defRPr>
            </a:lvl1pPr>
          </a:lstStyle>
          <a:p>
            <a:pPr>
              <a:defRPr/>
            </a:pPr>
            <a:fld id="{06ADD4DA-8AD1-4C34-AB75-D19C85C79BFB}" type="slidenum">
              <a:rPr lang="en-US" altLang="es-MX"/>
              <a:pPr>
                <a:defRPr/>
              </a:pPr>
              <a:t>‹Nº›</a:t>
            </a:fld>
            <a:endParaRPr lang="en-US" altLang="es-MX"/>
          </a:p>
        </p:txBody>
      </p:sp>
    </p:spTree>
    <p:extLst>
      <p:ext uri="{BB962C8B-B14F-4D97-AF65-F5344CB8AC3E}">
        <p14:creationId xmlns:p14="http://schemas.microsoft.com/office/powerpoint/2010/main" val="3561514883"/>
      </p:ext>
    </p:extLst>
  </p:cSld>
  <p:clrMap bg1="lt1" tx1="dk1" bg2="lt2" tx2="dk2" accent1="accent1" accent2="accent2" accent3="accent3" accent4="accent4" accent5="accent5" accent6="accent6" hlink="hlink" folHlink="folHlink"/>
  <p:notesStyle>
    <a:lvl1pPr algn="l" defTabSz="4111882" rtl="0" eaLnBrk="0" fontAlgn="base" hangingPunct="0">
      <a:spcBef>
        <a:spcPct val="30000"/>
      </a:spcBef>
      <a:spcAft>
        <a:spcPct val="0"/>
      </a:spcAft>
      <a:defRPr sz="5463" kern="1200">
        <a:solidFill>
          <a:schemeClr val="tx1"/>
        </a:solidFill>
        <a:latin typeface="+mn-lt"/>
        <a:ea typeface="+mn-ea"/>
        <a:cs typeface="+mn-cs"/>
      </a:defRPr>
    </a:lvl1pPr>
    <a:lvl2pPr marL="2055941" algn="l" defTabSz="4111882" rtl="0" eaLnBrk="0" fontAlgn="base" hangingPunct="0">
      <a:spcBef>
        <a:spcPct val="30000"/>
      </a:spcBef>
      <a:spcAft>
        <a:spcPct val="0"/>
      </a:spcAft>
      <a:defRPr sz="5463" kern="1200">
        <a:solidFill>
          <a:schemeClr val="tx1"/>
        </a:solidFill>
        <a:latin typeface="+mn-lt"/>
        <a:ea typeface="+mn-ea"/>
        <a:cs typeface="+mn-cs"/>
      </a:defRPr>
    </a:lvl2pPr>
    <a:lvl3pPr marL="4111882" algn="l" defTabSz="4111882" rtl="0" eaLnBrk="0" fontAlgn="base" hangingPunct="0">
      <a:spcBef>
        <a:spcPct val="30000"/>
      </a:spcBef>
      <a:spcAft>
        <a:spcPct val="0"/>
      </a:spcAft>
      <a:defRPr sz="5463" kern="1200">
        <a:solidFill>
          <a:schemeClr val="tx1"/>
        </a:solidFill>
        <a:latin typeface="+mn-lt"/>
        <a:ea typeface="+mn-ea"/>
        <a:cs typeface="+mn-cs"/>
      </a:defRPr>
    </a:lvl3pPr>
    <a:lvl4pPr marL="6170373" algn="l" defTabSz="4111882" rtl="0" eaLnBrk="0" fontAlgn="base" hangingPunct="0">
      <a:spcBef>
        <a:spcPct val="30000"/>
      </a:spcBef>
      <a:spcAft>
        <a:spcPct val="0"/>
      </a:spcAft>
      <a:defRPr sz="5463" kern="1200">
        <a:solidFill>
          <a:schemeClr val="tx1"/>
        </a:solidFill>
        <a:latin typeface="+mn-lt"/>
        <a:ea typeface="+mn-ea"/>
        <a:cs typeface="+mn-cs"/>
      </a:defRPr>
    </a:lvl4pPr>
    <a:lvl5pPr marL="8226314" algn="l" defTabSz="4111882" rtl="0" eaLnBrk="0" fontAlgn="base" hangingPunct="0">
      <a:spcBef>
        <a:spcPct val="30000"/>
      </a:spcBef>
      <a:spcAft>
        <a:spcPct val="0"/>
      </a:spcAft>
      <a:defRPr sz="5463" kern="1200">
        <a:solidFill>
          <a:schemeClr val="tx1"/>
        </a:solidFill>
        <a:latin typeface="+mn-lt"/>
        <a:ea typeface="+mn-ea"/>
        <a:cs typeface="+mn-cs"/>
      </a:defRPr>
    </a:lvl5pPr>
    <a:lvl6pPr marL="10284835" algn="l" defTabSz="4113934" rtl="0" eaLnBrk="1" latinLnBrk="0" hangingPunct="1">
      <a:defRPr sz="5463" kern="1200">
        <a:solidFill>
          <a:schemeClr val="tx1"/>
        </a:solidFill>
        <a:latin typeface="+mn-lt"/>
        <a:ea typeface="+mn-ea"/>
        <a:cs typeface="+mn-cs"/>
      </a:defRPr>
    </a:lvl6pPr>
    <a:lvl7pPr marL="12341802" algn="l" defTabSz="4113934" rtl="0" eaLnBrk="1" latinLnBrk="0" hangingPunct="1">
      <a:defRPr sz="5463" kern="1200">
        <a:solidFill>
          <a:schemeClr val="tx1"/>
        </a:solidFill>
        <a:latin typeface="+mn-lt"/>
        <a:ea typeface="+mn-ea"/>
        <a:cs typeface="+mn-cs"/>
      </a:defRPr>
    </a:lvl7pPr>
    <a:lvl8pPr marL="14398769" algn="l" defTabSz="4113934" rtl="0" eaLnBrk="1" latinLnBrk="0" hangingPunct="1">
      <a:defRPr sz="5463" kern="1200">
        <a:solidFill>
          <a:schemeClr val="tx1"/>
        </a:solidFill>
        <a:latin typeface="+mn-lt"/>
        <a:ea typeface="+mn-ea"/>
        <a:cs typeface="+mn-cs"/>
      </a:defRPr>
    </a:lvl8pPr>
    <a:lvl9pPr marL="16455736" algn="l" defTabSz="4113934" rtl="0" eaLnBrk="1" latinLnBrk="0" hangingPunct="1">
      <a:defRPr sz="546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2429948" y="12301729"/>
            <a:ext cx="27539395" cy="8488373"/>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4859894" y="22440107"/>
            <a:ext cx="22679502" cy="10120048"/>
          </a:xfrm>
        </p:spPr>
        <p:txBody>
          <a:bodyPr/>
          <a:lstStyle>
            <a:lvl1pPr marL="0" indent="0" algn="ctr">
              <a:buNone/>
              <a:defRPr>
                <a:solidFill>
                  <a:schemeClr val="tx1">
                    <a:tint val="75000"/>
                  </a:schemeClr>
                </a:solidFill>
              </a:defRPr>
            </a:lvl1pPr>
            <a:lvl2pPr marL="1979901" indent="0" algn="ctr">
              <a:buNone/>
              <a:defRPr>
                <a:solidFill>
                  <a:schemeClr val="tx1">
                    <a:tint val="75000"/>
                  </a:schemeClr>
                </a:solidFill>
              </a:defRPr>
            </a:lvl2pPr>
            <a:lvl3pPr marL="3959803" indent="0" algn="ctr">
              <a:buNone/>
              <a:defRPr>
                <a:solidFill>
                  <a:schemeClr val="tx1">
                    <a:tint val="75000"/>
                  </a:schemeClr>
                </a:solidFill>
              </a:defRPr>
            </a:lvl3pPr>
            <a:lvl4pPr marL="5939703" indent="0" algn="ctr">
              <a:buNone/>
              <a:defRPr>
                <a:solidFill>
                  <a:schemeClr val="tx1">
                    <a:tint val="75000"/>
                  </a:schemeClr>
                </a:solidFill>
              </a:defRPr>
            </a:lvl4pPr>
            <a:lvl5pPr marL="7919604" indent="0" algn="ctr">
              <a:buNone/>
              <a:defRPr>
                <a:solidFill>
                  <a:schemeClr val="tx1">
                    <a:tint val="75000"/>
                  </a:schemeClr>
                </a:solidFill>
              </a:defRPr>
            </a:lvl5pPr>
            <a:lvl6pPr marL="9899506" indent="0" algn="ctr">
              <a:buNone/>
              <a:defRPr>
                <a:solidFill>
                  <a:schemeClr val="tx1">
                    <a:tint val="75000"/>
                  </a:schemeClr>
                </a:solidFill>
              </a:defRPr>
            </a:lvl6pPr>
            <a:lvl7pPr marL="11879407" indent="0" algn="ctr">
              <a:buNone/>
              <a:defRPr>
                <a:solidFill>
                  <a:schemeClr val="tx1">
                    <a:tint val="75000"/>
                  </a:schemeClr>
                </a:solidFill>
              </a:defRPr>
            </a:lvl7pPr>
            <a:lvl8pPr marL="13859308" indent="0" algn="ctr">
              <a:buNone/>
              <a:defRPr>
                <a:solidFill>
                  <a:schemeClr val="tx1">
                    <a:tint val="75000"/>
                  </a:schemeClr>
                </a:solidFill>
              </a:defRPr>
            </a:lvl8pPr>
            <a:lvl9pPr marL="15839209"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p:txBody>
          <a:bodyPr/>
          <a:lstStyle>
            <a:lvl1pPr>
              <a:defRPr/>
            </a:lvl1pPr>
          </a:lstStyle>
          <a:p>
            <a:pPr>
              <a:defRPr/>
            </a:pPr>
            <a:fld id="{A5FF5E82-535F-4FF5-962D-176A80AAF2B8}" type="datetimeFigureOut">
              <a:rPr lang="es-MX"/>
              <a:pPr>
                <a:defRPr/>
              </a:pPr>
              <a:t>29/11/2016</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72E4A6D5-1849-494D-AEF5-60249F4F0D5E}" type="slidenum">
              <a:rPr lang="en-US" altLang="es-MX"/>
              <a:pPr>
                <a:defRPr/>
              </a:pPr>
              <a:t>‹Nº›</a:t>
            </a:fld>
            <a:endParaRPr lang="en-US" alt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197DC95B-BA67-4940-9271-A348F8C6FD5E}" type="datetimeFigureOut">
              <a:rPr lang="es-MX"/>
              <a:pPr>
                <a:defRPr/>
              </a:pPr>
              <a:t>29/11/2016</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E3F7DAD4-208D-480F-A73E-FD35B0762ABE}" type="slidenum">
              <a:rPr lang="en-US" altLang="es-MX"/>
              <a:pPr>
                <a:defRPr/>
              </a:pPr>
              <a:t>‹Nº›</a:t>
            </a:fld>
            <a:endParaRPr lang="en-US" alt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3242548" y="11825059"/>
            <a:ext cx="25829432" cy="251892033"/>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5743003" y="11825059"/>
            <a:ext cx="76959559" cy="25189203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54091542-301C-4FB9-A0BA-BF2D035ED19C}" type="datetimeFigureOut">
              <a:rPr lang="es-MX"/>
              <a:pPr>
                <a:defRPr/>
              </a:pPr>
              <a:t>29/11/2016</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9533BFF3-227E-4BAF-AFC4-892FC2D13193}" type="slidenum">
              <a:rPr lang="en-US" altLang="es-MX"/>
              <a:pPr>
                <a:defRPr/>
              </a:pPr>
              <a:t>‹Nº›</a:t>
            </a:fld>
            <a:endParaRPr lang="en-US" alt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p:txBody>
          <a:bodyPr/>
          <a:lstStyle>
            <a:lvl1pPr>
              <a:defRPr/>
            </a:lvl1pPr>
          </a:lstStyle>
          <a:p>
            <a:pPr>
              <a:defRPr/>
            </a:pPr>
            <a:fld id="{DCAA300E-A153-406D-8B23-C54866C719C4}" type="datetimeFigureOut">
              <a:rPr lang="es-MX"/>
              <a:pPr>
                <a:defRPr/>
              </a:pPr>
              <a:t>29/11/2016</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3914FBBF-089A-4922-9B82-E905719CFC87}" type="slidenum">
              <a:rPr lang="en-US" altLang="es-MX"/>
              <a:pPr>
                <a:defRPr/>
              </a:pPr>
              <a:t>‹Nº›</a:t>
            </a:fld>
            <a:endParaRPr lang="en-US" alt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559321" y="25446790"/>
            <a:ext cx="27539395" cy="7865037"/>
          </a:xfrm>
        </p:spPr>
        <p:txBody>
          <a:bodyPr anchor="t"/>
          <a:lstStyle>
            <a:lvl1pPr algn="l">
              <a:defRPr sz="17322"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2559321" y="16784252"/>
            <a:ext cx="27539395" cy="8662538"/>
          </a:xfrm>
        </p:spPr>
        <p:txBody>
          <a:bodyPr anchor="b"/>
          <a:lstStyle>
            <a:lvl1pPr marL="0" indent="0">
              <a:buNone/>
              <a:defRPr sz="8661">
                <a:solidFill>
                  <a:schemeClr val="tx1">
                    <a:tint val="75000"/>
                  </a:schemeClr>
                </a:solidFill>
              </a:defRPr>
            </a:lvl1pPr>
            <a:lvl2pPr marL="1979901" indent="0">
              <a:buNone/>
              <a:defRPr sz="7810">
                <a:solidFill>
                  <a:schemeClr val="tx1">
                    <a:tint val="75000"/>
                  </a:schemeClr>
                </a:solidFill>
              </a:defRPr>
            </a:lvl2pPr>
            <a:lvl3pPr marL="3959803" indent="0">
              <a:buNone/>
              <a:defRPr sz="6960">
                <a:solidFill>
                  <a:schemeClr val="tx1">
                    <a:tint val="75000"/>
                  </a:schemeClr>
                </a:solidFill>
              </a:defRPr>
            </a:lvl3pPr>
            <a:lvl4pPr marL="5939703" indent="0">
              <a:buNone/>
              <a:defRPr sz="6032">
                <a:solidFill>
                  <a:schemeClr val="tx1">
                    <a:tint val="75000"/>
                  </a:schemeClr>
                </a:solidFill>
              </a:defRPr>
            </a:lvl4pPr>
            <a:lvl5pPr marL="7919604" indent="0">
              <a:buNone/>
              <a:defRPr sz="6032">
                <a:solidFill>
                  <a:schemeClr val="tx1">
                    <a:tint val="75000"/>
                  </a:schemeClr>
                </a:solidFill>
              </a:defRPr>
            </a:lvl5pPr>
            <a:lvl6pPr marL="9899506" indent="0">
              <a:buNone/>
              <a:defRPr sz="6032">
                <a:solidFill>
                  <a:schemeClr val="tx1">
                    <a:tint val="75000"/>
                  </a:schemeClr>
                </a:solidFill>
              </a:defRPr>
            </a:lvl6pPr>
            <a:lvl7pPr marL="11879407" indent="0">
              <a:buNone/>
              <a:defRPr sz="6032">
                <a:solidFill>
                  <a:schemeClr val="tx1">
                    <a:tint val="75000"/>
                  </a:schemeClr>
                </a:solidFill>
              </a:defRPr>
            </a:lvl7pPr>
            <a:lvl8pPr marL="13859308" indent="0">
              <a:buNone/>
              <a:defRPr sz="6032">
                <a:solidFill>
                  <a:schemeClr val="tx1">
                    <a:tint val="75000"/>
                  </a:schemeClr>
                </a:solidFill>
              </a:defRPr>
            </a:lvl8pPr>
            <a:lvl9pPr marL="15839209" indent="0">
              <a:buNone/>
              <a:defRPr sz="6032">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BC3F8D43-BA5C-4316-A141-2B0036013E5A}" type="datetimeFigureOut">
              <a:rPr lang="es-MX"/>
              <a:pPr>
                <a:defRPr/>
              </a:pPr>
              <a:t>29/11/2016</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18271E19-FE70-4EC9-B277-1BA057890A0D}" type="slidenum">
              <a:rPr lang="en-US" altLang="es-MX"/>
              <a:pPr>
                <a:defRPr/>
              </a:pPr>
              <a:t>‹Nº›</a:t>
            </a:fld>
            <a:endParaRPr lang="en-US" alt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5743003" y="68887833"/>
            <a:ext cx="51394494" cy="194829259"/>
          </a:xfrm>
        </p:spPr>
        <p:txBody>
          <a:bodyPr/>
          <a:lstStyle>
            <a:lvl1pPr>
              <a:defRPr sz="12141"/>
            </a:lvl1pPr>
            <a:lvl2pPr>
              <a:defRPr sz="10362"/>
            </a:lvl2pPr>
            <a:lvl3pPr>
              <a:defRPr sz="8661"/>
            </a:lvl3pPr>
            <a:lvl4pPr>
              <a:defRPr sz="7810"/>
            </a:lvl4pPr>
            <a:lvl5pPr>
              <a:defRPr sz="7810"/>
            </a:lvl5pPr>
            <a:lvl6pPr>
              <a:defRPr sz="7810"/>
            </a:lvl6pPr>
            <a:lvl7pPr>
              <a:defRPr sz="7810"/>
            </a:lvl7pPr>
            <a:lvl8pPr>
              <a:defRPr sz="7810"/>
            </a:lvl8pPr>
            <a:lvl9pPr>
              <a:defRPr sz="781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57677484" y="68887833"/>
            <a:ext cx="51394497" cy="194829259"/>
          </a:xfrm>
        </p:spPr>
        <p:txBody>
          <a:bodyPr/>
          <a:lstStyle>
            <a:lvl1pPr>
              <a:defRPr sz="12141"/>
            </a:lvl1pPr>
            <a:lvl2pPr>
              <a:defRPr sz="10362"/>
            </a:lvl2pPr>
            <a:lvl3pPr>
              <a:defRPr sz="8661"/>
            </a:lvl3pPr>
            <a:lvl4pPr>
              <a:defRPr sz="7810"/>
            </a:lvl4pPr>
            <a:lvl5pPr>
              <a:defRPr sz="7810"/>
            </a:lvl5pPr>
            <a:lvl6pPr>
              <a:defRPr sz="7810"/>
            </a:lvl6pPr>
            <a:lvl7pPr>
              <a:defRPr sz="7810"/>
            </a:lvl7pPr>
            <a:lvl8pPr>
              <a:defRPr sz="7810"/>
            </a:lvl8pPr>
            <a:lvl9pPr>
              <a:defRPr sz="781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3 Marcador de fecha"/>
          <p:cNvSpPr>
            <a:spLocks noGrp="1"/>
          </p:cNvSpPr>
          <p:nvPr>
            <p:ph type="dt" sz="half" idx="10"/>
          </p:nvPr>
        </p:nvSpPr>
        <p:spPr/>
        <p:txBody>
          <a:bodyPr/>
          <a:lstStyle>
            <a:lvl1pPr>
              <a:defRPr/>
            </a:lvl1pPr>
          </a:lstStyle>
          <a:p>
            <a:pPr>
              <a:defRPr/>
            </a:pPr>
            <a:fld id="{ED9F2181-010C-41AD-BE30-B34613CE7C05}" type="datetimeFigureOut">
              <a:rPr lang="es-MX"/>
              <a:pPr>
                <a:defRPr/>
              </a:pPr>
              <a:t>29/11/2016</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02C15095-1758-40F2-A6EC-8B2FD11A5AB8}" type="slidenum">
              <a:rPr lang="en-US" altLang="es-MX"/>
              <a:pPr>
                <a:defRPr/>
              </a:pPr>
              <a:t>‹Nº›</a:t>
            </a:fld>
            <a:endParaRPr lang="en-US" alt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619966" y="1585844"/>
            <a:ext cx="29159359" cy="6600031"/>
          </a:xfrm>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1619965" y="8864212"/>
            <a:ext cx="14315312" cy="3694182"/>
          </a:xfrm>
        </p:spPr>
        <p:txBody>
          <a:bodyPr anchor="b"/>
          <a:lstStyle>
            <a:lvl1pPr marL="0" indent="0">
              <a:buNone/>
              <a:defRPr sz="10362" b="1"/>
            </a:lvl1pPr>
            <a:lvl2pPr marL="1979901" indent="0">
              <a:buNone/>
              <a:defRPr sz="8661" b="1"/>
            </a:lvl2pPr>
            <a:lvl3pPr marL="3959803" indent="0">
              <a:buNone/>
              <a:defRPr sz="7810" b="1"/>
            </a:lvl3pPr>
            <a:lvl4pPr marL="5939703" indent="0">
              <a:buNone/>
              <a:defRPr sz="6960" b="1"/>
            </a:lvl4pPr>
            <a:lvl5pPr marL="7919604" indent="0">
              <a:buNone/>
              <a:defRPr sz="6960" b="1"/>
            </a:lvl5pPr>
            <a:lvl6pPr marL="9899506" indent="0">
              <a:buNone/>
              <a:defRPr sz="6960" b="1"/>
            </a:lvl6pPr>
            <a:lvl7pPr marL="11879407" indent="0">
              <a:buNone/>
              <a:defRPr sz="6960" b="1"/>
            </a:lvl7pPr>
            <a:lvl8pPr marL="13859308" indent="0">
              <a:buNone/>
              <a:defRPr sz="6960" b="1"/>
            </a:lvl8pPr>
            <a:lvl9pPr marL="15839209" indent="0">
              <a:buNone/>
              <a:defRPr sz="6960" b="1"/>
            </a:lvl9pPr>
          </a:lstStyle>
          <a:p>
            <a:pPr lvl="0"/>
            <a:r>
              <a:rPr lang="es-ES"/>
              <a:t>Haga clic para modificar el estilo de texto del patrón</a:t>
            </a:r>
          </a:p>
        </p:txBody>
      </p:sp>
      <p:sp>
        <p:nvSpPr>
          <p:cNvPr id="4" name="3 Marcador de contenido"/>
          <p:cNvSpPr>
            <a:spLocks noGrp="1"/>
          </p:cNvSpPr>
          <p:nvPr>
            <p:ph sz="half" idx="2"/>
          </p:nvPr>
        </p:nvSpPr>
        <p:spPr>
          <a:xfrm>
            <a:off x="1619965" y="12558393"/>
            <a:ext cx="14315312" cy="22815945"/>
          </a:xfrm>
        </p:spPr>
        <p:txBody>
          <a:bodyPr/>
          <a:lstStyle>
            <a:lvl1pPr>
              <a:defRPr sz="10362"/>
            </a:lvl1pPr>
            <a:lvl2pPr>
              <a:defRPr sz="8661"/>
            </a:lvl2pPr>
            <a:lvl3pPr>
              <a:defRPr sz="7810"/>
            </a:lvl3pPr>
            <a:lvl4pPr>
              <a:defRPr sz="6960"/>
            </a:lvl4pPr>
            <a:lvl5pPr>
              <a:defRPr sz="6960"/>
            </a:lvl5pPr>
            <a:lvl6pPr>
              <a:defRPr sz="6960"/>
            </a:lvl6pPr>
            <a:lvl7pPr>
              <a:defRPr sz="6960"/>
            </a:lvl7pPr>
            <a:lvl8pPr>
              <a:defRPr sz="6960"/>
            </a:lvl8pPr>
            <a:lvl9pPr>
              <a:defRPr sz="696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16458390" y="8864212"/>
            <a:ext cx="14320935" cy="3694182"/>
          </a:xfrm>
        </p:spPr>
        <p:txBody>
          <a:bodyPr anchor="b"/>
          <a:lstStyle>
            <a:lvl1pPr marL="0" indent="0">
              <a:buNone/>
              <a:defRPr sz="10362" b="1"/>
            </a:lvl1pPr>
            <a:lvl2pPr marL="1979901" indent="0">
              <a:buNone/>
              <a:defRPr sz="8661" b="1"/>
            </a:lvl2pPr>
            <a:lvl3pPr marL="3959803" indent="0">
              <a:buNone/>
              <a:defRPr sz="7810" b="1"/>
            </a:lvl3pPr>
            <a:lvl4pPr marL="5939703" indent="0">
              <a:buNone/>
              <a:defRPr sz="6960" b="1"/>
            </a:lvl4pPr>
            <a:lvl5pPr marL="7919604" indent="0">
              <a:buNone/>
              <a:defRPr sz="6960" b="1"/>
            </a:lvl5pPr>
            <a:lvl6pPr marL="9899506" indent="0">
              <a:buNone/>
              <a:defRPr sz="6960" b="1"/>
            </a:lvl6pPr>
            <a:lvl7pPr marL="11879407" indent="0">
              <a:buNone/>
              <a:defRPr sz="6960" b="1"/>
            </a:lvl7pPr>
            <a:lvl8pPr marL="13859308" indent="0">
              <a:buNone/>
              <a:defRPr sz="6960" b="1"/>
            </a:lvl8pPr>
            <a:lvl9pPr marL="15839209" indent="0">
              <a:buNone/>
              <a:defRPr sz="6960" b="1"/>
            </a:lvl9pPr>
          </a:lstStyle>
          <a:p>
            <a:pPr lvl="0"/>
            <a:r>
              <a:rPr lang="es-ES"/>
              <a:t>Haga clic para modificar el estilo de texto del patrón</a:t>
            </a:r>
          </a:p>
        </p:txBody>
      </p:sp>
      <p:sp>
        <p:nvSpPr>
          <p:cNvPr id="6" name="5 Marcador de contenido"/>
          <p:cNvSpPr>
            <a:spLocks noGrp="1"/>
          </p:cNvSpPr>
          <p:nvPr>
            <p:ph sz="quarter" idx="4"/>
          </p:nvPr>
        </p:nvSpPr>
        <p:spPr>
          <a:xfrm>
            <a:off x="16458390" y="12558393"/>
            <a:ext cx="14320935" cy="22815945"/>
          </a:xfrm>
        </p:spPr>
        <p:txBody>
          <a:bodyPr/>
          <a:lstStyle>
            <a:lvl1pPr>
              <a:defRPr sz="10362"/>
            </a:lvl1pPr>
            <a:lvl2pPr>
              <a:defRPr sz="8661"/>
            </a:lvl2pPr>
            <a:lvl3pPr>
              <a:defRPr sz="7810"/>
            </a:lvl3pPr>
            <a:lvl4pPr>
              <a:defRPr sz="6960"/>
            </a:lvl4pPr>
            <a:lvl5pPr>
              <a:defRPr sz="6960"/>
            </a:lvl5pPr>
            <a:lvl6pPr>
              <a:defRPr sz="6960"/>
            </a:lvl6pPr>
            <a:lvl7pPr>
              <a:defRPr sz="6960"/>
            </a:lvl7pPr>
            <a:lvl8pPr>
              <a:defRPr sz="6960"/>
            </a:lvl8pPr>
            <a:lvl9pPr>
              <a:defRPr sz="696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3 Marcador de fecha"/>
          <p:cNvSpPr>
            <a:spLocks noGrp="1"/>
          </p:cNvSpPr>
          <p:nvPr>
            <p:ph type="dt" sz="half" idx="10"/>
          </p:nvPr>
        </p:nvSpPr>
        <p:spPr/>
        <p:txBody>
          <a:bodyPr/>
          <a:lstStyle>
            <a:lvl1pPr>
              <a:defRPr/>
            </a:lvl1pPr>
          </a:lstStyle>
          <a:p>
            <a:pPr>
              <a:defRPr/>
            </a:pPr>
            <a:fld id="{D5A25DD4-D28C-4982-8B0E-EAC4A3A50AF4}" type="datetimeFigureOut">
              <a:rPr lang="es-MX"/>
              <a:pPr>
                <a:defRPr/>
              </a:pPr>
              <a:t>29/11/2016</a:t>
            </a:fld>
            <a:endParaRPr lang="en-US"/>
          </a:p>
        </p:txBody>
      </p:sp>
      <p:sp>
        <p:nvSpPr>
          <p:cNvPr id="8" name="4 Marcador de pie de página"/>
          <p:cNvSpPr>
            <a:spLocks noGrp="1"/>
          </p:cNvSpPr>
          <p:nvPr>
            <p:ph type="ftr" sz="quarter" idx="11"/>
          </p:nvPr>
        </p:nvSpPr>
        <p:spPr/>
        <p:txBody>
          <a:bodyPr/>
          <a:lstStyle>
            <a:lvl1pPr>
              <a:defRPr/>
            </a:lvl1pPr>
          </a:lstStyle>
          <a:p>
            <a:pPr>
              <a:defRPr/>
            </a:pPr>
            <a:endParaRPr lang="en-US"/>
          </a:p>
        </p:txBody>
      </p:sp>
      <p:sp>
        <p:nvSpPr>
          <p:cNvPr id="9" name="5 Marcador de número de diapositiva"/>
          <p:cNvSpPr>
            <a:spLocks noGrp="1"/>
          </p:cNvSpPr>
          <p:nvPr>
            <p:ph type="sldNum" sz="quarter" idx="12"/>
          </p:nvPr>
        </p:nvSpPr>
        <p:spPr/>
        <p:txBody>
          <a:bodyPr/>
          <a:lstStyle>
            <a:lvl1pPr>
              <a:defRPr/>
            </a:lvl1pPr>
          </a:lstStyle>
          <a:p>
            <a:pPr>
              <a:defRPr/>
            </a:pPr>
            <a:fld id="{7A2AC147-237F-4F1D-8BF9-66D1E29752C0}" type="slidenum">
              <a:rPr lang="en-US" altLang="es-MX"/>
              <a:pPr>
                <a:defRPr/>
              </a:pPr>
              <a:t>‹Nº›</a:t>
            </a:fld>
            <a:endParaRPr lang="en-US" alt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fld id="{BE9CF547-545B-4FD9-9BF6-832542C0322C}" type="datetimeFigureOut">
              <a:rPr lang="es-MX"/>
              <a:pPr>
                <a:defRPr/>
              </a:pPr>
              <a:t>29/11/2016</a:t>
            </a:fld>
            <a:endParaRPr lang="en-US"/>
          </a:p>
        </p:txBody>
      </p:sp>
      <p:sp>
        <p:nvSpPr>
          <p:cNvPr id="4" name="4 Marcador de pie de página"/>
          <p:cNvSpPr>
            <a:spLocks noGrp="1"/>
          </p:cNvSpPr>
          <p:nvPr>
            <p:ph type="ftr" sz="quarter" idx="11"/>
          </p:nvPr>
        </p:nvSpPr>
        <p:spPr/>
        <p:txBody>
          <a:bodyPr/>
          <a:lstStyle>
            <a:lvl1pPr>
              <a:defRPr/>
            </a:lvl1pPr>
          </a:lstStyle>
          <a:p>
            <a:pPr>
              <a:defRPr/>
            </a:pPr>
            <a:endParaRPr lang="en-US"/>
          </a:p>
        </p:txBody>
      </p:sp>
      <p:sp>
        <p:nvSpPr>
          <p:cNvPr id="5" name="5 Marcador de número de diapositiva"/>
          <p:cNvSpPr>
            <a:spLocks noGrp="1"/>
          </p:cNvSpPr>
          <p:nvPr>
            <p:ph type="sldNum" sz="quarter" idx="12"/>
          </p:nvPr>
        </p:nvSpPr>
        <p:spPr/>
        <p:txBody>
          <a:bodyPr/>
          <a:lstStyle>
            <a:lvl1pPr>
              <a:defRPr/>
            </a:lvl1pPr>
          </a:lstStyle>
          <a:p>
            <a:pPr>
              <a:defRPr/>
            </a:pPr>
            <a:fld id="{06DFED36-22BF-4241-86C3-59B6BA74327D}" type="slidenum">
              <a:rPr lang="en-US" altLang="es-MX"/>
              <a:pPr>
                <a:defRPr/>
              </a:pPr>
              <a:t>‹Nº›</a:t>
            </a:fld>
            <a:endParaRPr lang="en-US" alt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ABD30A1-3AE6-461C-989C-932A7072D5BC}" type="datetimeFigureOut">
              <a:rPr lang="es-MX"/>
              <a:pPr>
                <a:defRPr/>
              </a:pPr>
              <a:t>29/11/2016</a:t>
            </a:fld>
            <a:endParaRPr lang="en-US"/>
          </a:p>
        </p:txBody>
      </p:sp>
      <p:sp>
        <p:nvSpPr>
          <p:cNvPr id="3" name="4 Marcador de pie de página"/>
          <p:cNvSpPr>
            <a:spLocks noGrp="1"/>
          </p:cNvSpPr>
          <p:nvPr>
            <p:ph type="ftr" sz="quarter" idx="11"/>
          </p:nvPr>
        </p:nvSpPr>
        <p:spPr/>
        <p:txBody>
          <a:bodyPr/>
          <a:lstStyle>
            <a:lvl1pPr>
              <a:defRPr/>
            </a:lvl1pPr>
          </a:lstStyle>
          <a:p>
            <a:pPr>
              <a:defRPr/>
            </a:pPr>
            <a:endParaRPr lang="en-US"/>
          </a:p>
        </p:txBody>
      </p:sp>
      <p:sp>
        <p:nvSpPr>
          <p:cNvPr id="4" name="5 Marcador de número de diapositiva"/>
          <p:cNvSpPr>
            <a:spLocks noGrp="1"/>
          </p:cNvSpPr>
          <p:nvPr>
            <p:ph type="sldNum" sz="quarter" idx="12"/>
          </p:nvPr>
        </p:nvSpPr>
        <p:spPr/>
        <p:txBody>
          <a:bodyPr/>
          <a:lstStyle>
            <a:lvl1pPr>
              <a:defRPr/>
            </a:lvl1pPr>
          </a:lstStyle>
          <a:p>
            <a:pPr>
              <a:defRPr/>
            </a:pPr>
            <a:fld id="{7332A820-EF7F-4172-ABA3-F207E138E81E}" type="slidenum">
              <a:rPr lang="en-US" altLang="es-MX"/>
              <a:pPr>
                <a:defRPr/>
              </a:pPr>
              <a:t>‹Nº›</a:t>
            </a:fld>
            <a:endParaRPr lang="en-US" alt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19967" y="1576674"/>
            <a:ext cx="10659142" cy="6710032"/>
          </a:xfrm>
        </p:spPr>
        <p:txBody>
          <a:bodyPr anchor="b"/>
          <a:lstStyle>
            <a:lvl1pPr algn="l">
              <a:defRPr sz="8661" b="1"/>
            </a:lvl1pPr>
          </a:lstStyle>
          <a:p>
            <a:r>
              <a:rPr lang="es-ES"/>
              <a:t>Haga clic para modificar el estilo de título del patrón</a:t>
            </a:r>
            <a:endParaRPr lang="en-US"/>
          </a:p>
        </p:txBody>
      </p:sp>
      <p:sp>
        <p:nvSpPr>
          <p:cNvPr id="3" name="2 Marcador de contenido"/>
          <p:cNvSpPr>
            <a:spLocks noGrp="1"/>
          </p:cNvSpPr>
          <p:nvPr>
            <p:ph idx="1"/>
          </p:nvPr>
        </p:nvSpPr>
        <p:spPr>
          <a:xfrm>
            <a:off x="12667221" y="1576678"/>
            <a:ext cx="18112102" cy="33797663"/>
          </a:xfrm>
        </p:spPr>
        <p:txBody>
          <a:bodyPr/>
          <a:lstStyle>
            <a:lvl1pPr>
              <a:defRPr sz="13842"/>
            </a:lvl1pPr>
            <a:lvl2pPr>
              <a:defRPr sz="12141"/>
            </a:lvl2pPr>
            <a:lvl3pPr>
              <a:defRPr sz="10362"/>
            </a:lvl3pPr>
            <a:lvl4pPr>
              <a:defRPr sz="8661"/>
            </a:lvl4pPr>
            <a:lvl5pPr>
              <a:defRPr sz="8661"/>
            </a:lvl5pPr>
            <a:lvl6pPr>
              <a:defRPr sz="8661"/>
            </a:lvl6pPr>
            <a:lvl7pPr>
              <a:defRPr sz="8661"/>
            </a:lvl7pPr>
            <a:lvl8pPr>
              <a:defRPr sz="8661"/>
            </a:lvl8pPr>
            <a:lvl9pPr>
              <a:defRPr sz="8661"/>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1619967" y="8286709"/>
            <a:ext cx="10659142" cy="27087632"/>
          </a:xfrm>
        </p:spPr>
        <p:txBody>
          <a:bodyPr/>
          <a:lstStyle>
            <a:lvl1pPr marL="0" indent="0">
              <a:buNone/>
              <a:defRPr sz="6032"/>
            </a:lvl1pPr>
            <a:lvl2pPr marL="1979901" indent="0">
              <a:buNone/>
              <a:defRPr sz="5258"/>
            </a:lvl2pPr>
            <a:lvl3pPr marL="3959803" indent="0">
              <a:buNone/>
              <a:defRPr sz="4330"/>
            </a:lvl3pPr>
            <a:lvl4pPr marL="5939703" indent="0">
              <a:buNone/>
              <a:defRPr sz="3867"/>
            </a:lvl4pPr>
            <a:lvl5pPr marL="7919604" indent="0">
              <a:buNone/>
              <a:defRPr sz="3867"/>
            </a:lvl5pPr>
            <a:lvl6pPr marL="9899506" indent="0">
              <a:buNone/>
              <a:defRPr sz="3867"/>
            </a:lvl6pPr>
            <a:lvl7pPr marL="11879407" indent="0">
              <a:buNone/>
              <a:defRPr sz="3867"/>
            </a:lvl7pPr>
            <a:lvl8pPr marL="13859308" indent="0">
              <a:buNone/>
              <a:defRPr sz="3867"/>
            </a:lvl8pPr>
            <a:lvl9pPr marL="15839209" indent="0">
              <a:buNone/>
              <a:defRPr sz="3867"/>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C0A764F-386B-4C0A-9A62-EFF9EF899173}" type="datetimeFigureOut">
              <a:rPr lang="es-MX"/>
              <a:pPr>
                <a:defRPr/>
              </a:pPr>
              <a:t>29/11/2016</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05781555-B5E8-49D6-84DA-3CE45AA12FBF}" type="slidenum">
              <a:rPr lang="en-US" altLang="es-MX"/>
              <a:pPr>
                <a:defRPr/>
              </a:pPr>
              <a:t>‹Nº›</a:t>
            </a:fld>
            <a:endParaRPr lang="en-US" alt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350488" y="27720133"/>
            <a:ext cx="19439573" cy="3272518"/>
          </a:xfrm>
        </p:spPr>
        <p:txBody>
          <a:bodyPr anchor="b"/>
          <a:lstStyle>
            <a:lvl1pPr algn="l">
              <a:defRPr sz="8661"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6350488" y="3538350"/>
            <a:ext cx="19439573" cy="23760113"/>
          </a:xfrm>
        </p:spPr>
        <p:txBody>
          <a:bodyPr rtlCol="0">
            <a:normAutofit/>
          </a:bodyPr>
          <a:lstStyle>
            <a:lvl1pPr marL="0" indent="0">
              <a:buNone/>
              <a:defRPr sz="13842"/>
            </a:lvl1pPr>
            <a:lvl2pPr marL="1979901" indent="0">
              <a:buNone/>
              <a:defRPr sz="12141"/>
            </a:lvl2pPr>
            <a:lvl3pPr marL="3959803" indent="0">
              <a:buNone/>
              <a:defRPr sz="10362"/>
            </a:lvl3pPr>
            <a:lvl4pPr marL="5939703" indent="0">
              <a:buNone/>
              <a:defRPr sz="8661"/>
            </a:lvl4pPr>
            <a:lvl5pPr marL="7919604" indent="0">
              <a:buNone/>
              <a:defRPr sz="8661"/>
            </a:lvl5pPr>
            <a:lvl6pPr marL="9899506" indent="0">
              <a:buNone/>
              <a:defRPr sz="8661"/>
            </a:lvl6pPr>
            <a:lvl7pPr marL="11879407" indent="0">
              <a:buNone/>
              <a:defRPr sz="8661"/>
            </a:lvl7pPr>
            <a:lvl8pPr marL="13859308" indent="0">
              <a:buNone/>
              <a:defRPr sz="8661"/>
            </a:lvl8pPr>
            <a:lvl9pPr marL="15839209" indent="0">
              <a:buNone/>
              <a:defRPr sz="8661"/>
            </a:lvl9pPr>
          </a:lstStyle>
          <a:p>
            <a:pPr lvl="0"/>
            <a:endParaRPr lang="en-US" noProof="0"/>
          </a:p>
        </p:txBody>
      </p:sp>
      <p:sp>
        <p:nvSpPr>
          <p:cNvPr id="4" name="3 Marcador de texto"/>
          <p:cNvSpPr>
            <a:spLocks noGrp="1"/>
          </p:cNvSpPr>
          <p:nvPr>
            <p:ph type="body" sz="half" idx="2"/>
          </p:nvPr>
        </p:nvSpPr>
        <p:spPr>
          <a:xfrm>
            <a:off x="6350488" y="30992650"/>
            <a:ext cx="19439573" cy="4647520"/>
          </a:xfrm>
        </p:spPr>
        <p:txBody>
          <a:bodyPr/>
          <a:lstStyle>
            <a:lvl1pPr marL="0" indent="0">
              <a:buNone/>
              <a:defRPr sz="6032"/>
            </a:lvl1pPr>
            <a:lvl2pPr marL="1979901" indent="0">
              <a:buNone/>
              <a:defRPr sz="5258"/>
            </a:lvl2pPr>
            <a:lvl3pPr marL="3959803" indent="0">
              <a:buNone/>
              <a:defRPr sz="4330"/>
            </a:lvl3pPr>
            <a:lvl4pPr marL="5939703" indent="0">
              <a:buNone/>
              <a:defRPr sz="3867"/>
            </a:lvl4pPr>
            <a:lvl5pPr marL="7919604" indent="0">
              <a:buNone/>
              <a:defRPr sz="3867"/>
            </a:lvl5pPr>
            <a:lvl6pPr marL="9899506" indent="0">
              <a:buNone/>
              <a:defRPr sz="3867"/>
            </a:lvl6pPr>
            <a:lvl7pPr marL="11879407" indent="0">
              <a:buNone/>
              <a:defRPr sz="3867"/>
            </a:lvl7pPr>
            <a:lvl8pPr marL="13859308" indent="0">
              <a:buNone/>
              <a:defRPr sz="3867"/>
            </a:lvl8pPr>
            <a:lvl9pPr marL="15839209" indent="0">
              <a:buNone/>
              <a:defRPr sz="3867"/>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9455B9E-CA0D-45F7-AB50-1812C83A9CA1}" type="datetimeFigureOut">
              <a:rPr lang="es-MX"/>
              <a:pPr>
                <a:defRPr/>
              </a:pPr>
              <a:t>29/11/2016</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76E85D7F-269A-4C82-8C49-18EDBD53413B}" type="slidenum">
              <a:rPr lang="en-US" altLang="es-MX"/>
              <a:pPr>
                <a:defRPr/>
              </a:pPr>
              <a:t>‹Nº›</a:t>
            </a:fld>
            <a:endParaRPr lang="en-US" alt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1620299" y="1586169"/>
            <a:ext cx="29158690" cy="6598804"/>
          </a:xfrm>
          <a:prstGeom prst="rect">
            <a:avLst/>
          </a:prstGeom>
          <a:noFill/>
          <a:ln w="9525">
            <a:noFill/>
            <a:miter lim="800000"/>
            <a:headEnd/>
            <a:tailEnd/>
          </a:ln>
        </p:spPr>
        <p:txBody>
          <a:bodyPr vert="horz" wrap="square" lIns="512066" tIns="256032" rIns="512066" bIns="256032" numCol="1" anchor="ctr" anchorCtr="0" compatLnSpc="1">
            <a:prstTxWarp prst="textNoShape">
              <a:avLst/>
            </a:prstTxWarp>
          </a:bodyPr>
          <a:lstStyle/>
          <a:p>
            <a:pPr lvl="0"/>
            <a:r>
              <a:rPr lang="es-ES" altLang="es-MX"/>
              <a:t>Haga clic para modificar el estilo de título del patrón</a:t>
            </a:r>
            <a:endParaRPr lang="en-US" altLang="es-MX"/>
          </a:p>
        </p:txBody>
      </p:sp>
      <p:sp>
        <p:nvSpPr>
          <p:cNvPr id="1027" name="2 Marcador de texto"/>
          <p:cNvSpPr>
            <a:spLocks noGrp="1"/>
          </p:cNvSpPr>
          <p:nvPr>
            <p:ph type="body" idx="1"/>
          </p:nvPr>
        </p:nvSpPr>
        <p:spPr bwMode="auto">
          <a:xfrm>
            <a:off x="1620299" y="9240781"/>
            <a:ext cx="29158690" cy="26133717"/>
          </a:xfrm>
          <a:prstGeom prst="rect">
            <a:avLst/>
          </a:prstGeom>
          <a:noFill/>
          <a:ln w="9525">
            <a:noFill/>
            <a:miter lim="800000"/>
            <a:headEnd/>
            <a:tailEnd/>
          </a:ln>
        </p:spPr>
        <p:txBody>
          <a:bodyPr vert="horz" wrap="square" lIns="512066" tIns="256032" rIns="512066" bIns="256032" numCol="1" anchor="t" anchorCtr="0" compatLnSpc="1">
            <a:prstTxWarp prst="textNoShape">
              <a:avLst/>
            </a:prstTxWarp>
          </a:bodyPr>
          <a:lstStyle/>
          <a:p>
            <a:pPr lvl="0"/>
            <a:r>
              <a:rPr lang="es-ES" altLang="es-MX"/>
              <a:t>Haga clic para modificar el estilo de texto del patrón</a:t>
            </a:r>
          </a:p>
          <a:p>
            <a:pPr lvl="1"/>
            <a:r>
              <a:rPr lang="es-ES" altLang="es-MX"/>
              <a:t>Segundo nivel</a:t>
            </a:r>
          </a:p>
          <a:p>
            <a:pPr lvl="2"/>
            <a:r>
              <a:rPr lang="es-ES" altLang="es-MX"/>
              <a:t>Tercer nivel</a:t>
            </a:r>
          </a:p>
          <a:p>
            <a:pPr lvl="3"/>
            <a:r>
              <a:rPr lang="es-ES" altLang="es-MX"/>
              <a:t>Cuarto nivel</a:t>
            </a:r>
          </a:p>
          <a:p>
            <a:pPr lvl="4"/>
            <a:r>
              <a:rPr lang="es-ES" altLang="es-MX"/>
              <a:t>Quinto nivel</a:t>
            </a:r>
            <a:endParaRPr lang="en-US" altLang="es-MX"/>
          </a:p>
        </p:txBody>
      </p:sp>
      <p:sp>
        <p:nvSpPr>
          <p:cNvPr id="4" name="3 Marcador de fecha"/>
          <p:cNvSpPr>
            <a:spLocks noGrp="1"/>
          </p:cNvSpPr>
          <p:nvPr>
            <p:ph type="dt" sz="half" idx="2"/>
          </p:nvPr>
        </p:nvSpPr>
        <p:spPr>
          <a:xfrm>
            <a:off x="1620299" y="36702853"/>
            <a:ext cx="7559165" cy="2109162"/>
          </a:xfrm>
          <a:prstGeom prst="rect">
            <a:avLst/>
          </a:prstGeom>
        </p:spPr>
        <p:txBody>
          <a:bodyPr vert="horz" wrap="square" lIns="512066" tIns="256032" rIns="512066" bIns="256032" numCol="1" anchor="ctr" anchorCtr="0" compatLnSpc="1">
            <a:prstTxWarp prst="textNoShape">
              <a:avLst/>
            </a:prstTxWarp>
          </a:bodyPr>
          <a:lstStyle>
            <a:lvl1pPr eaLnBrk="1" hangingPunct="1">
              <a:defRPr sz="5258">
                <a:solidFill>
                  <a:srgbClr val="898989"/>
                </a:solidFill>
                <a:latin typeface="Calibri" pitchFamily="34" charset="0"/>
                <a:cs typeface="Arial" charset="0"/>
              </a:defRPr>
            </a:lvl1pPr>
          </a:lstStyle>
          <a:p>
            <a:pPr>
              <a:defRPr/>
            </a:pPr>
            <a:fld id="{525C3B0D-570B-4B8D-AA9E-069A5DB5D38F}" type="datetimeFigureOut">
              <a:rPr lang="es-MX"/>
              <a:pPr>
                <a:defRPr/>
              </a:pPr>
              <a:t>29/11/2016</a:t>
            </a:fld>
            <a:endParaRPr lang="en-US"/>
          </a:p>
        </p:txBody>
      </p:sp>
      <p:sp>
        <p:nvSpPr>
          <p:cNvPr id="5" name="4 Marcador de pie de página"/>
          <p:cNvSpPr>
            <a:spLocks noGrp="1"/>
          </p:cNvSpPr>
          <p:nvPr>
            <p:ph type="ftr" sz="quarter" idx="3"/>
          </p:nvPr>
        </p:nvSpPr>
        <p:spPr>
          <a:xfrm>
            <a:off x="11070259" y="36702853"/>
            <a:ext cx="10258770" cy="2109162"/>
          </a:xfrm>
          <a:prstGeom prst="rect">
            <a:avLst/>
          </a:prstGeom>
        </p:spPr>
        <p:txBody>
          <a:bodyPr vert="horz" wrap="square" lIns="512066" tIns="256032" rIns="512066" bIns="256032" numCol="1" anchor="ctr" anchorCtr="0" compatLnSpc="1">
            <a:prstTxWarp prst="textNoShape">
              <a:avLst/>
            </a:prstTxWarp>
          </a:bodyPr>
          <a:lstStyle>
            <a:lvl1pPr algn="ctr" eaLnBrk="1" hangingPunct="1">
              <a:defRPr sz="5258">
                <a:solidFill>
                  <a:srgbClr val="898989"/>
                </a:solidFill>
                <a:latin typeface="Calibri" pitchFamily="34" charset="0"/>
                <a:cs typeface="Arial" charset="0"/>
              </a:defRPr>
            </a:lvl1pPr>
          </a:lstStyle>
          <a:p>
            <a:pPr>
              <a:defRPr/>
            </a:pPr>
            <a:endParaRPr lang="en-US"/>
          </a:p>
        </p:txBody>
      </p:sp>
      <p:sp>
        <p:nvSpPr>
          <p:cNvPr id="6" name="5 Marcador de número de diapositiva"/>
          <p:cNvSpPr>
            <a:spLocks noGrp="1"/>
          </p:cNvSpPr>
          <p:nvPr>
            <p:ph type="sldNum" sz="quarter" idx="4"/>
          </p:nvPr>
        </p:nvSpPr>
        <p:spPr>
          <a:xfrm>
            <a:off x="23219824" y="36702853"/>
            <a:ext cx="7559165" cy="2109162"/>
          </a:xfrm>
          <a:prstGeom prst="rect">
            <a:avLst/>
          </a:prstGeom>
        </p:spPr>
        <p:txBody>
          <a:bodyPr vert="horz" wrap="square" lIns="512066" tIns="256032" rIns="512066" bIns="256032" numCol="1" anchor="ctr" anchorCtr="0" compatLnSpc="1">
            <a:prstTxWarp prst="textNoShape">
              <a:avLst/>
            </a:prstTxWarp>
          </a:bodyPr>
          <a:lstStyle>
            <a:lvl1pPr algn="r" eaLnBrk="1" hangingPunct="1">
              <a:defRPr sz="5258">
                <a:solidFill>
                  <a:srgbClr val="898989"/>
                </a:solidFill>
                <a:latin typeface="Calibri" pitchFamily="34" charset="0"/>
              </a:defRPr>
            </a:lvl1pPr>
          </a:lstStyle>
          <a:p>
            <a:pPr>
              <a:defRPr/>
            </a:pPr>
            <a:fld id="{E359C4F3-4E8C-4DB7-92FE-B21765B5A48F}" type="slidenum">
              <a:rPr lang="en-US" altLang="es-MX"/>
              <a:pPr>
                <a:defRPr/>
              </a:pPr>
              <a:t>‹Nº›</a:t>
            </a:fld>
            <a:endParaRPr lang="en-US" alt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957827" rtl="0" eaLnBrk="0" fontAlgn="base" hangingPunct="0">
        <a:spcBef>
          <a:spcPct val="0"/>
        </a:spcBef>
        <a:spcAft>
          <a:spcPct val="0"/>
        </a:spcAft>
        <a:defRPr sz="19101" kern="1200">
          <a:solidFill>
            <a:schemeClr val="tx1"/>
          </a:solidFill>
          <a:latin typeface="+mj-lt"/>
          <a:ea typeface="+mj-ea"/>
          <a:cs typeface="+mj-cs"/>
        </a:defRPr>
      </a:lvl1pPr>
      <a:lvl2pPr algn="ctr" defTabSz="3957827" rtl="0" eaLnBrk="0" fontAlgn="base" hangingPunct="0">
        <a:spcBef>
          <a:spcPct val="0"/>
        </a:spcBef>
        <a:spcAft>
          <a:spcPct val="0"/>
        </a:spcAft>
        <a:defRPr sz="19101">
          <a:solidFill>
            <a:schemeClr val="tx1"/>
          </a:solidFill>
          <a:latin typeface="Calibri" pitchFamily="34" charset="0"/>
        </a:defRPr>
      </a:lvl2pPr>
      <a:lvl3pPr algn="ctr" defTabSz="3957827" rtl="0" eaLnBrk="0" fontAlgn="base" hangingPunct="0">
        <a:spcBef>
          <a:spcPct val="0"/>
        </a:spcBef>
        <a:spcAft>
          <a:spcPct val="0"/>
        </a:spcAft>
        <a:defRPr sz="19101">
          <a:solidFill>
            <a:schemeClr val="tx1"/>
          </a:solidFill>
          <a:latin typeface="Calibri" pitchFamily="34" charset="0"/>
        </a:defRPr>
      </a:lvl3pPr>
      <a:lvl4pPr algn="ctr" defTabSz="3957827" rtl="0" eaLnBrk="0" fontAlgn="base" hangingPunct="0">
        <a:spcBef>
          <a:spcPct val="0"/>
        </a:spcBef>
        <a:spcAft>
          <a:spcPct val="0"/>
        </a:spcAft>
        <a:defRPr sz="19101">
          <a:solidFill>
            <a:schemeClr val="tx1"/>
          </a:solidFill>
          <a:latin typeface="Calibri" pitchFamily="34" charset="0"/>
        </a:defRPr>
      </a:lvl4pPr>
      <a:lvl5pPr algn="ctr" defTabSz="3957827" rtl="0" eaLnBrk="0" fontAlgn="base" hangingPunct="0">
        <a:spcBef>
          <a:spcPct val="0"/>
        </a:spcBef>
        <a:spcAft>
          <a:spcPct val="0"/>
        </a:spcAft>
        <a:defRPr sz="19101">
          <a:solidFill>
            <a:schemeClr val="tx1"/>
          </a:solidFill>
          <a:latin typeface="Calibri" pitchFamily="34" charset="0"/>
        </a:defRPr>
      </a:lvl5pPr>
      <a:lvl6pPr marL="379291" algn="ctr" defTabSz="3958854" rtl="0" fontAlgn="base">
        <a:spcBef>
          <a:spcPct val="0"/>
        </a:spcBef>
        <a:spcAft>
          <a:spcPct val="0"/>
        </a:spcAft>
        <a:defRPr sz="19101">
          <a:solidFill>
            <a:schemeClr val="tx1"/>
          </a:solidFill>
          <a:latin typeface="Calibri" pitchFamily="34" charset="0"/>
        </a:defRPr>
      </a:lvl6pPr>
      <a:lvl7pPr marL="758583" algn="ctr" defTabSz="3958854" rtl="0" fontAlgn="base">
        <a:spcBef>
          <a:spcPct val="0"/>
        </a:spcBef>
        <a:spcAft>
          <a:spcPct val="0"/>
        </a:spcAft>
        <a:defRPr sz="19101">
          <a:solidFill>
            <a:schemeClr val="tx1"/>
          </a:solidFill>
          <a:latin typeface="Calibri" pitchFamily="34" charset="0"/>
        </a:defRPr>
      </a:lvl7pPr>
      <a:lvl8pPr marL="1137874" algn="ctr" defTabSz="3958854" rtl="0" fontAlgn="base">
        <a:spcBef>
          <a:spcPct val="0"/>
        </a:spcBef>
        <a:spcAft>
          <a:spcPct val="0"/>
        </a:spcAft>
        <a:defRPr sz="19101">
          <a:solidFill>
            <a:schemeClr val="tx1"/>
          </a:solidFill>
          <a:latin typeface="Calibri" pitchFamily="34" charset="0"/>
        </a:defRPr>
      </a:lvl8pPr>
      <a:lvl9pPr marL="1517166" algn="ctr" defTabSz="3958854" rtl="0" fontAlgn="base">
        <a:spcBef>
          <a:spcPct val="0"/>
        </a:spcBef>
        <a:spcAft>
          <a:spcPct val="0"/>
        </a:spcAft>
        <a:defRPr sz="19101">
          <a:solidFill>
            <a:schemeClr val="tx1"/>
          </a:solidFill>
          <a:latin typeface="Calibri" pitchFamily="34" charset="0"/>
        </a:defRPr>
      </a:lvl9pPr>
    </p:titleStyle>
    <p:bodyStyle>
      <a:lvl1pPr marL="1484185" indent="-1484185" algn="l" defTabSz="3957827" rtl="0" eaLnBrk="0" fontAlgn="base" hangingPunct="0">
        <a:spcBef>
          <a:spcPct val="20000"/>
        </a:spcBef>
        <a:spcAft>
          <a:spcPct val="0"/>
        </a:spcAft>
        <a:buFont typeface="Arial" charset="0"/>
        <a:buChar char="•"/>
        <a:defRPr sz="13842" kern="1200">
          <a:solidFill>
            <a:schemeClr val="tx1"/>
          </a:solidFill>
          <a:latin typeface="+mn-lt"/>
          <a:ea typeface="+mn-ea"/>
          <a:cs typeface="+mn-cs"/>
        </a:defRPr>
      </a:lvl1pPr>
      <a:lvl2pPr marL="3215121" indent="-1236207" algn="l" defTabSz="3957827" rtl="0" eaLnBrk="0" fontAlgn="base" hangingPunct="0">
        <a:spcBef>
          <a:spcPct val="20000"/>
        </a:spcBef>
        <a:spcAft>
          <a:spcPct val="0"/>
        </a:spcAft>
        <a:buFont typeface="Arial" charset="0"/>
        <a:buChar char="–"/>
        <a:defRPr sz="12141" kern="1200">
          <a:solidFill>
            <a:schemeClr val="tx1"/>
          </a:solidFill>
          <a:latin typeface="+mn-lt"/>
          <a:ea typeface="+mn-ea"/>
          <a:cs typeface="+mn-cs"/>
        </a:defRPr>
      </a:lvl2pPr>
      <a:lvl3pPr marL="4948511" indent="-988229" algn="l" defTabSz="3957827" rtl="0" eaLnBrk="0" fontAlgn="base" hangingPunct="0">
        <a:spcBef>
          <a:spcPct val="20000"/>
        </a:spcBef>
        <a:spcAft>
          <a:spcPct val="0"/>
        </a:spcAft>
        <a:buFont typeface="Arial" charset="0"/>
        <a:buChar char="•"/>
        <a:defRPr sz="10362" kern="1200">
          <a:solidFill>
            <a:schemeClr val="tx1"/>
          </a:solidFill>
          <a:latin typeface="+mn-lt"/>
          <a:ea typeface="+mn-ea"/>
          <a:cs typeface="+mn-cs"/>
        </a:defRPr>
      </a:lvl3pPr>
      <a:lvl4pPr marL="6928652" indent="-988229" algn="l" defTabSz="3957827" rtl="0" eaLnBrk="0" fontAlgn="base" hangingPunct="0">
        <a:spcBef>
          <a:spcPct val="20000"/>
        </a:spcBef>
        <a:spcAft>
          <a:spcPct val="0"/>
        </a:spcAft>
        <a:buFont typeface="Arial" charset="0"/>
        <a:buChar char="–"/>
        <a:defRPr sz="8661" kern="1200">
          <a:solidFill>
            <a:schemeClr val="tx1"/>
          </a:solidFill>
          <a:latin typeface="+mn-lt"/>
          <a:ea typeface="+mn-ea"/>
          <a:cs typeface="+mn-cs"/>
        </a:defRPr>
      </a:lvl4pPr>
      <a:lvl5pPr marL="8908793" indent="-988229" algn="l" defTabSz="3957827" rtl="0" eaLnBrk="0" fontAlgn="base" hangingPunct="0">
        <a:spcBef>
          <a:spcPct val="20000"/>
        </a:spcBef>
        <a:spcAft>
          <a:spcPct val="0"/>
        </a:spcAft>
        <a:buFont typeface="Arial" charset="0"/>
        <a:buChar char="»"/>
        <a:defRPr sz="8661" kern="1200">
          <a:solidFill>
            <a:schemeClr val="tx1"/>
          </a:solidFill>
          <a:latin typeface="+mn-lt"/>
          <a:ea typeface="+mn-ea"/>
          <a:cs typeface="+mn-cs"/>
        </a:defRPr>
      </a:lvl5pPr>
      <a:lvl6pPr marL="10889456" indent="-989951" algn="l" defTabSz="3959803" rtl="0" eaLnBrk="1" latinLnBrk="0" hangingPunct="1">
        <a:spcBef>
          <a:spcPct val="20000"/>
        </a:spcBef>
        <a:buFont typeface="Arial" pitchFamily="34" charset="0"/>
        <a:buChar char="•"/>
        <a:defRPr sz="8661" kern="1200">
          <a:solidFill>
            <a:schemeClr val="tx1"/>
          </a:solidFill>
          <a:latin typeface="+mn-lt"/>
          <a:ea typeface="+mn-ea"/>
          <a:cs typeface="+mn-cs"/>
        </a:defRPr>
      </a:lvl6pPr>
      <a:lvl7pPr marL="12869358" indent="-989951" algn="l" defTabSz="3959803" rtl="0" eaLnBrk="1" latinLnBrk="0" hangingPunct="1">
        <a:spcBef>
          <a:spcPct val="20000"/>
        </a:spcBef>
        <a:buFont typeface="Arial" pitchFamily="34" charset="0"/>
        <a:buChar char="•"/>
        <a:defRPr sz="8661" kern="1200">
          <a:solidFill>
            <a:schemeClr val="tx1"/>
          </a:solidFill>
          <a:latin typeface="+mn-lt"/>
          <a:ea typeface="+mn-ea"/>
          <a:cs typeface="+mn-cs"/>
        </a:defRPr>
      </a:lvl7pPr>
      <a:lvl8pPr marL="14849258" indent="-989951" algn="l" defTabSz="3959803" rtl="0" eaLnBrk="1" latinLnBrk="0" hangingPunct="1">
        <a:spcBef>
          <a:spcPct val="20000"/>
        </a:spcBef>
        <a:buFont typeface="Arial" pitchFamily="34" charset="0"/>
        <a:buChar char="•"/>
        <a:defRPr sz="8661" kern="1200">
          <a:solidFill>
            <a:schemeClr val="tx1"/>
          </a:solidFill>
          <a:latin typeface="+mn-lt"/>
          <a:ea typeface="+mn-ea"/>
          <a:cs typeface="+mn-cs"/>
        </a:defRPr>
      </a:lvl8pPr>
      <a:lvl9pPr marL="16829159" indent="-989951" algn="l" defTabSz="3959803" rtl="0" eaLnBrk="1" latinLnBrk="0" hangingPunct="1">
        <a:spcBef>
          <a:spcPct val="20000"/>
        </a:spcBef>
        <a:buFont typeface="Arial" pitchFamily="34" charset="0"/>
        <a:buChar char="•"/>
        <a:defRPr sz="8661" kern="1200">
          <a:solidFill>
            <a:schemeClr val="tx1"/>
          </a:solidFill>
          <a:latin typeface="+mn-lt"/>
          <a:ea typeface="+mn-ea"/>
          <a:cs typeface="+mn-cs"/>
        </a:defRPr>
      </a:lvl9pPr>
    </p:bodyStyle>
    <p:otherStyle>
      <a:defPPr>
        <a:defRPr lang="es-MX"/>
      </a:defPPr>
      <a:lvl1pPr marL="0" algn="l" defTabSz="3959803" rtl="0" eaLnBrk="1" latinLnBrk="0" hangingPunct="1">
        <a:defRPr sz="7810" kern="1200">
          <a:solidFill>
            <a:schemeClr val="tx1"/>
          </a:solidFill>
          <a:latin typeface="+mn-lt"/>
          <a:ea typeface="+mn-ea"/>
          <a:cs typeface="+mn-cs"/>
        </a:defRPr>
      </a:lvl1pPr>
      <a:lvl2pPr marL="1979901" algn="l" defTabSz="3959803" rtl="0" eaLnBrk="1" latinLnBrk="0" hangingPunct="1">
        <a:defRPr sz="7810" kern="1200">
          <a:solidFill>
            <a:schemeClr val="tx1"/>
          </a:solidFill>
          <a:latin typeface="+mn-lt"/>
          <a:ea typeface="+mn-ea"/>
          <a:cs typeface="+mn-cs"/>
        </a:defRPr>
      </a:lvl2pPr>
      <a:lvl3pPr marL="3959803" algn="l" defTabSz="3959803" rtl="0" eaLnBrk="1" latinLnBrk="0" hangingPunct="1">
        <a:defRPr sz="7810" kern="1200">
          <a:solidFill>
            <a:schemeClr val="tx1"/>
          </a:solidFill>
          <a:latin typeface="+mn-lt"/>
          <a:ea typeface="+mn-ea"/>
          <a:cs typeface="+mn-cs"/>
        </a:defRPr>
      </a:lvl3pPr>
      <a:lvl4pPr marL="5939703" algn="l" defTabSz="3959803" rtl="0" eaLnBrk="1" latinLnBrk="0" hangingPunct="1">
        <a:defRPr sz="7810" kern="1200">
          <a:solidFill>
            <a:schemeClr val="tx1"/>
          </a:solidFill>
          <a:latin typeface="+mn-lt"/>
          <a:ea typeface="+mn-ea"/>
          <a:cs typeface="+mn-cs"/>
        </a:defRPr>
      </a:lvl4pPr>
      <a:lvl5pPr marL="7919604" algn="l" defTabSz="3959803" rtl="0" eaLnBrk="1" latinLnBrk="0" hangingPunct="1">
        <a:defRPr sz="7810" kern="1200">
          <a:solidFill>
            <a:schemeClr val="tx1"/>
          </a:solidFill>
          <a:latin typeface="+mn-lt"/>
          <a:ea typeface="+mn-ea"/>
          <a:cs typeface="+mn-cs"/>
        </a:defRPr>
      </a:lvl5pPr>
      <a:lvl6pPr marL="9899506" algn="l" defTabSz="3959803" rtl="0" eaLnBrk="1" latinLnBrk="0" hangingPunct="1">
        <a:defRPr sz="7810" kern="1200">
          <a:solidFill>
            <a:schemeClr val="tx1"/>
          </a:solidFill>
          <a:latin typeface="+mn-lt"/>
          <a:ea typeface="+mn-ea"/>
          <a:cs typeface="+mn-cs"/>
        </a:defRPr>
      </a:lvl6pPr>
      <a:lvl7pPr marL="11879407" algn="l" defTabSz="3959803" rtl="0" eaLnBrk="1" latinLnBrk="0" hangingPunct="1">
        <a:defRPr sz="7810" kern="1200">
          <a:solidFill>
            <a:schemeClr val="tx1"/>
          </a:solidFill>
          <a:latin typeface="+mn-lt"/>
          <a:ea typeface="+mn-ea"/>
          <a:cs typeface="+mn-cs"/>
        </a:defRPr>
      </a:lvl7pPr>
      <a:lvl8pPr marL="13859308" algn="l" defTabSz="3959803" rtl="0" eaLnBrk="1" latinLnBrk="0" hangingPunct="1">
        <a:defRPr sz="7810" kern="1200">
          <a:solidFill>
            <a:schemeClr val="tx1"/>
          </a:solidFill>
          <a:latin typeface="+mn-lt"/>
          <a:ea typeface="+mn-ea"/>
          <a:cs typeface="+mn-cs"/>
        </a:defRPr>
      </a:lvl8pPr>
      <a:lvl9pPr marL="15839209" algn="l" defTabSz="3959803" rtl="0" eaLnBrk="1" latinLnBrk="0" hangingPunct="1">
        <a:defRPr sz="78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22.png"/><Relationship Id="rId18" Type="http://schemas.microsoft.com/office/2007/relationships/hdphoto" Target="../media/hdphoto2.wdp"/><Relationship Id="rId26" Type="http://schemas.openxmlformats.org/officeDocument/2006/relationships/image" Target="../media/image32.jpeg"/><Relationship Id="rId39" Type="http://schemas.openxmlformats.org/officeDocument/2006/relationships/image" Target="../media/image6.wmf"/><Relationship Id="rId21" Type="http://schemas.microsoft.com/office/2007/relationships/hdphoto" Target="../media/hdphoto3.wdp"/><Relationship Id="rId34" Type="http://schemas.openxmlformats.org/officeDocument/2006/relationships/oleObject" Target="../embeddings/oleObject4.bin"/><Relationship Id="rId42" Type="http://schemas.openxmlformats.org/officeDocument/2006/relationships/oleObject" Target="../embeddings/oleObject8.bin"/><Relationship Id="rId47" Type="http://schemas.openxmlformats.org/officeDocument/2006/relationships/image" Target="../media/image10.wmf"/><Relationship Id="rId50" Type="http://schemas.openxmlformats.org/officeDocument/2006/relationships/image" Target="../media/image34.png"/><Relationship Id="rId55" Type="http://schemas.microsoft.com/office/2007/relationships/hdphoto" Target="../media/hdphoto4.wdp"/><Relationship Id="rId7" Type="http://schemas.openxmlformats.org/officeDocument/2006/relationships/image" Target="../media/image16.png"/><Relationship Id="rId12" Type="http://schemas.openxmlformats.org/officeDocument/2006/relationships/image" Target="../media/image21.jpeg"/><Relationship Id="rId17" Type="http://schemas.openxmlformats.org/officeDocument/2006/relationships/image" Target="../media/image25.png"/><Relationship Id="rId25" Type="http://schemas.openxmlformats.org/officeDocument/2006/relationships/image" Target="../media/image31.jpeg"/><Relationship Id="rId33" Type="http://schemas.openxmlformats.org/officeDocument/2006/relationships/image" Target="../media/image3.wmf"/><Relationship Id="rId38" Type="http://schemas.openxmlformats.org/officeDocument/2006/relationships/oleObject" Target="../embeddings/oleObject6.bin"/><Relationship Id="rId46" Type="http://schemas.openxmlformats.org/officeDocument/2006/relationships/oleObject" Target="../embeddings/oleObject10.bin"/><Relationship Id="rId2" Type="http://schemas.openxmlformats.org/officeDocument/2006/relationships/slideLayout" Target="../slideLayouts/slideLayout7.xml"/><Relationship Id="rId16" Type="http://schemas.openxmlformats.org/officeDocument/2006/relationships/image" Target="../media/image24.png"/><Relationship Id="rId20" Type="http://schemas.openxmlformats.org/officeDocument/2006/relationships/image" Target="../media/image27.png"/><Relationship Id="rId29" Type="http://schemas.openxmlformats.org/officeDocument/2006/relationships/image" Target="../media/image1.wmf"/><Relationship Id="rId41" Type="http://schemas.openxmlformats.org/officeDocument/2006/relationships/image" Target="../media/image7.wmf"/><Relationship Id="rId54" Type="http://schemas.openxmlformats.org/officeDocument/2006/relationships/image" Target="../media/image38.png"/><Relationship Id="rId1" Type="http://schemas.openxmlformats.org/officeDocument/2006/relationships/vmlDrawing" Target="../drawings/vmlDrawing1.v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0.jpeg"/><Relationship Id="rId32" Type="http://schemas.openxmlformats.org/officeDocument/2006/relationships/oleObject" Target="../embeddings/oleObject3.bin"/><Relationship Id="rId37" Type="http://schemas.openxmlformats.org/officeDocument/2006/relationships/image" Target="../media/image5.wmf"/><Relationship Id="rId40" Type="http://schemas.openxmlformats.org/officeDocument/2006/relationships/oleObject" Target="../embeddings/oleObject7.bin"/><Relationship Id="rId45" Type="http://schemas.openxmlformats.org/officeDocument/2006/relationships/image" Target="../media/image9.wmf"/><Relationship Id="rId53" Type="http://schemas.openxmlformats.org/officeDocument/2006/relationships/image" Target="../media/image37.png"/><Relationship Id="rId5" Type="http://schemas.openxmlformats.org/officeDocument/2006/relationships/image" Target="../media/image14.png"/><Relationship Id="rId15" Type="http://schemas.microsoft.com/office/2007/relationships/hdphoto" Target="../media/hdphoto1.wdp"/><Relationship Id="rId23" Type="http://schemas.openxmlformats.org/officeDocument/2006/relationships/image" Target="../media/image29.jpeg"/><Relationship Id="rId28" Type="http://schemas.openxmlformats.org/officeDocument/2006/relationships/oleObject" Target="../embeddings/oleObject1.bin"/><Relationship Id="rId36" Type="http://schemas.openxmlformats.org/officeDocument/2006/relationships/oleObject" Target="../embeddings/oleObject5.bin"/><Relationship Id="rId49" Type="http://schemas.openxmlformats.org/officeDocument/2006/relationships/image" Target="../media/image11.wmf"/><Relationship Id="rId10" Type="http://schemas.openxmlformats.org/officeDocument/2006/relationships/image" Target="../media/image19.png"/><Relationship Id="rId19" Type="http://schemas.openxmlformats.org/officeDocument/2006/relationships/image" Target="../media/image26.png"/><Relationship Id="rId31" Type="http://schemas.openxmlformats.org/officeDocument/2006/relationships/image" Target="../media/image2.wmf"/><Relationship Id="rId44" Type="http://schemas.openxmlformats.org/officeDocument/2006/relationships/oleObject" Target="../embeddings/oleObject9.bin"/><Relationship Id="rId52" Type="http://schemas.openxmlformats.org/officeDocument/2006/relationships/image" Target="../media/image36.jpeg"/><Relationship Id="rId4" Type="http://schemas.openxmlformats.org/officeDocument/2006/relationships/image" Target="../media/image13.png"/><Relationship Id="rId9" Type="http://schemas.openxmlformats.org/officeDocument/2006/relationships/image" Target="../media/image18.jpeg"/><Relationship Id="rId14" Type="http://schemas.openxmlformats.org/officeDocument/2006/relationships/image" Target="../media/image23.png"/><Relationship Id="rId22" Type="http://schemas.openxmlformats.org/officeDocument/2006/relationships/image" Target="../media/image28.jpeg"/><Relationship Id="rId27" Type="http://schemas.openxmlformats.org/officeDocument/2006/relationships/image" Target="../media/image33.png"/><Relationship Id="rId30" Type="http://schemas.openxmlformats.org/officeDocument/2006/relationships/oleObject" Target="../embeddings/oleObject2.bin"/><Relationship Id="rId35" Type="http://schemas.openxmlformats.org/officeDocument/2006/relationships/image" Target="../media/image4.wmf"/><Relationship Id="rId43" Type="http://schemas.openxmlformats.org/officeDocument/2006/relationships/image" Target="../media/image8.wmf"/><Relationship Id="rId48" Type="http://schemas.openxmlformats.org/officeDocument/2006/relationships/oleObject" Target="../embeddings/oleObject11.bin"/><Relationship Id="rId8" Type="http://schemas.openxmlformats.org/officeDocument/2006/relationships/image" Target="../media/image17.png"/><Relationship Id="rId51" Type="http://schemas.openxmlformats.org/officeDocument/2006/relationships/image" Target="../media/image35.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n 1"/>
          <p:cNvPicPr>
            <a:picLocks noChangeAspect="1"/>
          </p:cNvPicPr>
          <p:nvPr/>
        </p:nvPicPr>
        <p:blipFill>
          <a:blip r:embed="rId3" cstate="print"/>
          <a:srcRect/>
          <a:stretch>
            <a:fillRect/>
          </a:stretch>
        </p:blipFill>
        <p:spPr bwMode="auto">
          <a:xfrm>
            <a:off x="-2156" y="-96987"/>
            <a:ext cx="32473451" cy="5506165"/>
          </a:xfrm>
          <a:prstGeom prst="rect">
            <a:avLst/>
          </a:prstGeom>
          <a:noFill/>
          <a:ln w="9525">
            <a:noFill/>
            <a:miter lim="800000"/>
            <a:headEnd/>
            <a:tailEnd/>
          </a:ln>
        </p:spPr>
      </p:pic>
      <p:pic>
        <p:nvPicPr>
          <p:cNvPr id="2051" name="Imagen 5"/>
          <p:cNvPicPr>
            <a:picLocks noChangeAspect="1"/>
          </p:cNvPicPr>
          <p:nvPr/>
        </p:nvPicPr>
        <p:blipFill>
          <a:blip r:embed="rId4" cstate="print"/>
          <a:srcRect/>
          <a:stretch>
            <a:fillRect/>
          </a:stretch>
        </p:blipFill>
        <p:spPr bwMode="auto">
          <a:xfrm>
            <a:off x="702227" y="483686"/>
            <a:ext cx="3048341" cy="4369329"/>
          </a:xfrm>
          <a:prstGeom prst="rect">
            <a:avLst/>
          </a:prstGeom>
          <a:noFill/>
          <a:ln w="9525">
            <a:noFill/>
            <a:miter lim="800000"/>
            <a:headEnd/>
            <a:tailEnd/>
          </a:ln>
        </p:spPr>
      </p:pic>
      <p:pic>
        <p:nvPicPr>
          <p:cNvPr id="2053" name="Imagen 7"/>
          <p:cNvPicPr>
            <a:picLocks noChangeAspect="1"/>
          </p:cNvPicPr>
          <p:nvPr/>
        </p:nvPicPr>
        <p:blipFill>
          <a:blip r:embed="rId5" cstate="print"/>
          <a:srcRect/>
          <a:stretch>
            <a:fillRect/>
          </a:stretch>
        </p:blipFill>
        <p:spPr bwMode="auto">
          <a:xfrm>
            <a:off x="69852" y="5686526"/>
            <a:ext cx="15337702" cy="1362730"/>
          </a:xfrm>
          <a:prstGeom prst="rect">
            <a:avLst/>
          </a:prstGeom>
          <a:noFill/>
          <a:ln w="9525">
            <a:noFill/>
            <a:miter lim="800000"/>
            <a:headEnd/>
            <a:tailEnd/>
          </a:ln>
        </p:spPr>
      </p:pic>
      <p:sp>
        <p:nvSpPr>
          <p:cNvPr id="3080" name="Text Box 8"/>
          <p:cNvSpPr txBox="1">
            <a:spLocks noChangeArrowheads="1"/>
          </p:cNvSpPr>
          <p:nvPr/>
        </p:nvSpPr>
        <p:spPr bwMode="auto">
          <a:xfrm>
            <a:off x="4454951" y="8756"/>
            <a:ext cx="23559235" cy="531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8561" tIns="119274" rIns="238561" bIns="119274" anchor="ctr">
            <a:spAutoFit/>
          </a:bodyPr>
          <a:lstStyle>
            <a:lvl1pPr defTabSz="16130588">
              <a:defRPr sz="10100">
                <a:solidFill>
                  <a:schemeClr val="tx1"/>
                </a:solidFill>
                <a:latin typeface="Arial" charset="0"/>
                <a:cs typeface="Arial" charset="0"/>
              </a:defRPr>
            </a:lvl1pPr>
            <a:lvl2pPr defTabSz="16130588">
              <a:defRPr sz="10100">
                <a:solidFill>
                  <a:schemeClr val="tx1"/>
                </a:solidFill>
                <a:latin typeface="Arial" charset="0"/>
                <a:cs typeface="Arial" charset="0"/>
              </a:defRPr>
            </a:lvl2pPr>
            <a:lvl3pPr defTabSz="16130588">
              <a:defRPr sz="10100">
                <a:solidFill>
                  <a:schemeClr val="tx1"/>
                </a:solidFill>
                <a:latin typeface="Arial" charset="0"/>
                <a:cs typeface="Arial" charset="0"/>
              </a:defRPr>
            </a:lvl3pPr>
            <a:lvl4pPr defTabSz="16130588">
              <a:defRPr sz="10100">
                <a:solidFill>
                  <a:schemeClr val="tx1"/>
                </a:solidFill>
                <a:latin typeface="Arial" charset="0"/>
                <a:cs typeface="Arial" charset="0"/>
              </a:defRPr>
            </a:lvl4pPr>
            <a:lvl5pPr defTabSz="16130588">
              <a:defRPr sz="10100">
                <a:solidFill>
                  <a:schemeClr val="tx1"/>
                </a:solidFill>
                <a:latin typeface="Arial" charset="0"/>
                <a:cs typeface="Arial" charset="0"/>
              </a:defRPr>
            </a:lvl5pPr>
            <a:lvl6pPr marL="10696575" indent="-8277225" defTabSz="16130588" eaLnBrk="0" fontAlgn="base" hangingPunct="0">
              <a:spcBef>
                <a:spcPct val="0"/>
              </a:spcBef>
              <a:spcAft>
                <a:spcPct val="0"/>
              </a:spcAft>
              <a:defRPr sz="10100">
                <a:solidFill>
                  <a:schemeClr val="tx1"/>
                </a:solidFill>
                <a:latin typeface="Arial" charset="0"/>
                <a:cs typeface="Arial" charset="0"/>
              </a:defRPr>
            </a:lvl6pPr>
            <a:lvl7pPr marL="11153775" indent="-8277225" defTabSz="16130588" eaLnBrk="0" fontAlgn="base" hangingPunct="0">
              <a:spcBef>
                <a:spcPct val="0"/>
              </a:spcBef>
              <a:spcAft>
                <a:spcPct val="0"/>
              </a:spcAft>
              <a:defRPr sz="10100">
                <a:solidFill>
                  <a:schemeClr val="tx1"/>
                </a:solidFill>
                <a:latin typeface="Arial" charset="0"/>
                <a:cs typeface="Arial" charset="0"/>
              </a:defRPr>
            </a:lvl7pPr>
            <a:lvl8pPr marL="11610975" indent="-8277225" defTabSz="16130588" eaLnBrk="0" fontAlgn="base" hangingPunct="0">
              <a:spcBef>
                <a:spcPct val="0"/>
              </a:spcBef>
              <a:spcAft>
                <a:spcPct val="0"/>
              </a:spcAft>
              <a:defRPr sz="10100">
                <a:solidFill>
                  <a:schemeClr val="tx1"/>
                </a:solidFill>
                <a:latin typeface="Arial" charset="0"/>
                <a:cs typeface="Arial" charset="0"/>
              </a:defRPr>
            </a:lvl8pPr>
            <a:lvl9pPr marL="12068175" indent="-8277225" defTabSz="16130588" eaLnBrk="0" fontAlgn="base" hangingPunct="0">
              <a:spcBef>
                <a:spcPct val="0"/>
              </a:spcBef>
              <a:spcAft>
                <a:spcPct val="0"/>
              </a:spcAft>
              <a:defRPr sz="10100">
                <a:solidFill>
                  <a:schemeClr val="tx1"/>
                </a:solidFill>
                <a:latin typeface="Arial" charset="0"/>
                <a:cs typeface="Arial" charset="0"/>
              </a:defRPr>
            </a:lvl9pPr>
          </a:lstStyle>
          <a:p>
            <a:pPr algn="ctr" eaLnBrk="1" hangingPunct="1">
              <a:defRPr/>
            </a:pPr>
            <a:r>
              <a:rPr lang="es-MX" sz="7000" b="1" dirty="0">
                <a:solidFill>
                  <a:srgbClr val="202082"/>
                </a:solidFill>
                <a:effectLst>
                  <a:outerShdw blurRad="38100" dist="38100" dir="2700000" algn="tl">
                    <a:srgbClr val="C0C0C0"/>
                  </a:outerShdw>
                </a:effectLst>
                <a:latin typeface="Calibri" pitchFamily="34" charset="0"/>
              </a:rPr>
              <a:t>Síntesis y caracterización de un biovidrio-Np´s TiO</a:t>
            </a:r>
            <a:r>
              <a:rPr lang="es-MX" sz="7000" b="1" baseline="-25000" dirty="0">
                <a:solidFill>
                  <a:srgbClr val="202082"/>
                </a:solidFill>
                <a:effectLst>
                  <a:outerShdw blurRad="38100" dist="38100" dir="2700000" algn="tl">
                    <a:srgbClr val="C0C0C0"/>
                  </a:outerShdw>
                </a:effectLst>
                <a:latin typeface="Calibri" pitchFamily="34" charset="0"/>
              </a:rPr>
              <a:t>2</a:t>
            </a:r>
            <a:r>
              <a:rPr lang="es-MX" sz="7000" b="1" dirty="0">
                <a:solidFill>
                  <a:srgbClr val="202082"/>
                </a:solidFill>
                <a:effectLst>
                  <a:outerShdw blurRad="38100" dist="38100" dir="2700000" algn="tl">
                    <a:srgbClr val="C0C0C0"/>
                  </a:outerShdw>
                </a:effectLst>
                <a:latin typeface="Calibri" pitchFamily="34" charset="0"/>
              </a:rPr>
              <a:t> obtenido por el método de sol-gel/microondas, como propuesta activa en aplicaciones biomédicas.</a:t>
            </a:r>
          </a:p>
          <a:p>
            <a:pPr algn="ctr" eaLnBrk="1" hangingPunct="1">
              <a:defRPr/>
            </a:pPr>
            <a:r>
              <a:rPr lang="es-MX" sz="4000" i="1" dirty="0">
                <a:solidFill>
                  <a:srgbClr val="000000"/>
                </a:solidFill>
                <a:latin typeface="Calibri" pitchFamily="34" charset="0"/>
              </a:rPr>
              <a:t> M. Alaniz Hernández;  A. Carrillo Castillo; M. de la Luz Mota González.</a:t>
            </a:r>
          </a:p>
          <a:p>
            <a:pPr algn="ctr" eaLnBrk="1" hangingPunct="1">
              <a:defRPr/>
            </a:pPr>
            <a:r>
              <a:rPr lang="es-MX" sz="4000" i="1" dirty="0">
                <a:solidFill>
                  <a:srgbClr val="000000"/>
                </a:solidFill>
                <a:latin typeface="Calibri" pitchFamily="34" charset="0"/>
              </a:rPr>
              <a:t>Universidad Autónoma de Ciudad Juárez, Instituto de Ingeniería y Tecnología, Programa de Ingeniería Biomédica.</a:t>
            </a:r>
          </a:p>
        </p:txBody>
      </p:sp>
      <p:pic>
        <p:nvPicPr>
          <p:cNvPr id="2055" name="Imagen 9"/>
          <p:cNvPicPr>
            <a:picLocks noChangeAspect="1"/>
          </p:cNvPicPr>
          <p:nvPr/>
        </p:nvPicPr>
        <p:blipFill>
          <a:blip r:embed="rId6" cstate="print"/>
          <a:srcRect/>
          <a:stretch>
            <a:fillRect/>
          </a:stretch>
        </p:blipFill>
        <p:spPr bwMode="auto">
          <a:xfrm>
            <a:off x="69852" y="11914101"/>
            <a:ext cx="15462684" cy="1333265"/>
          </a:xfrm>
          <a:prstGeom prst="rect">
            <a:avLst/>
          </a:prstGeom>
          <a:noFill/>
          <a:ln w="9525">
            <a:noFill/>
            <a:miter lim="800000"/>
            <a:headEnd/>
            <a:tailEnd/>
          </a:ln>
        </p:spPr>
      </p:pic>
      <p:pic>
        <p:nvPicPr>
          <p:cNvPr id="2056" name="Imagen 10"/>
          <p:cNvPicPr>
            <a:picLocks noChangeAspect="1"/>
          </p:cNvPicPr>
          <p:nvPr/>
        </p:nvPicPr>
        <p:blipFill>
          <a:blip r:embed="rId7" cstate="print"/>
          <a:srcRect l="35873" t="-28380"/>
          <a:stretch>
            <a:fillRect/>
          </a:stretch>
        </p:blipFill>
        <p:spPr bwMode="auto">
          <a:xfrm>
            <a:off x="93602" y="17927256"/>
            <a:ext cx="15438934" cy="1948335"/>
          </a:xfrm>
          <a:prstGeom prst="rect">
            <a:avLst/>
          </a:prstGeom>
          <a:noFill/>
          <a:ln w="9525">
            <a:noFill/>
            <a:miter lim="800000"/>
            <a:headEnd/>
            <a:tailEnd/>
          </a:ln>
        </p:spPr>
      </p:pic>
      <p:sp>
        <p:nvSpPr>
          <p:cNvPr id="2057" name="Rectángulo 11"/>
          <p:cNvSpPr>
            <a:spLocks noChangeArrowheads="1"/>
          </p:cNvSpPr>
          <p:nvPr/>
        </p:nvSpPr>
        <p:spPr bwMode="auto">
          <a:xfrm>
            <a:off x="285876" y="10007006"/>
            <a:ext cx="23514248" cy="1938992"/>
          </a:xfrm>
          <a:prstGeom prst="rect">
            <a:avLst/>
          </a:prstGeom>
          <a:noFill/>
          <a:ln w="9525">
            <a:noFill/>
            <a:miter lim="800000"/>
            <a:headEnd/>
            <a:tailEnd/>
          </a:ln>
        </p:spPr>
        <p:txBody>
          <a:bodyPr wrap="square">
            <a:spAutoFit/>
          </a:bodyPr>
          <a:lstStyle/>
          <a:p>
            <a:r>
              <a:rPr lang="es-ES" sz="2400" dirty="0">
                <a:latin typeface="+mn-lt"/>
              </a:rPr>
              <a:t>El uso de biomateriales para solucionar problemas relacionados a la salud, ha promovido la investigación de materiales funcionales que actúen de manera más rápida y eficiente. En el caso particular de la ortopedia la velocidad de regeneración de tejido óseo es un factor muy importante, ya que cualquier afección a este tipo de tejido puede causar una incapacidad y por ende una disminución en la calidad de vida. Esta investigación reporta el desarrollo de un biovidrio (SiO</a:t>
            </a:r>
            <a:r>
              <a:rPr lang="es-ES" sz="2400" baseline="-25000" dirty="0">
                <a:latin typeface="+mn-lt"/>
              </a:rPr>
              <a:t>2</a:t>
            </a:r>
            <a:r>
              <a:rPr lang="es-ES" sz="2400" dirty="0">
                <a:latin typeface="+mn-lt"/>
              </a:rPr>
              <a:t> - </a:t>
            </a:r>
            <a:r>
              <a:rPr lang="es-ES" sz="2400" dirty="0" err="1">
                <a:latin typeface="+mn-lt"/>
              </a:rPr>
              <a:t>CaO</a:t>
            </a:r>
            <a:r>
              <a:rPr lang="es-ES" sz="2400" dirty="0">
                <a:latin typeface="+mn-lt"/>
              </a:rPr>
              <a:t> - NaO</a:t>
            </a:r>
            <a:r>
              <a:rPr lang="es-ES" sz="2400" baseline="-25000" dirty="0">
                <a:latin typeface="+mn-lt"/>
              </a:rPr>
              <a:t>2</a:t>
            </a:r>
            <a:r>
              <a:rPr lang="es-ES" sz="2400" dirty="0">
                <a:latin typeface="+mn-lt"/>
              </a:rPr>
              <a:t> - P</a:t>
            </a:r>
            <a:r>
              <a:rPr lang="es-ES" sz="2400" baseline="-25000" dirty="0">
                <a:latin typeface="+mn-lt"/>
              </a:rPr>
              <a:t>2</a:t>
            </a:r>
            <a:r>
              <a:rPr lang="es-ES" sz="2400" dirty="0">
                <a:latin typeface="+mn-lt"/>
              </a:rPr>
              <a:t>O</a:t>
            </a:r>
            <a:r>
              <a:rPr lang="es-ES" sz="2400" baseline="-25000" dirty="0">
                <a:latin typeface="+mn-lt"/>
              </a:rPr>
              <a:t>5</a:t>
            </a:r>
            <a:r>
              <a:rPr lang="es-ES" sz="2400" dirty="0">
                <a:latin typeface="+mn-lt"/>
              </a:rPr>
              <a:t>) obtenido por el proceso de sol-gel, incorporando nanopartículas de TiO</a:t>
            </a:r>
            <a:r>
              <a:rPr lang="es-ES" sz="2400" baseline="-25000" dirty="0">
                <a:latin typeface="+mn-lt"/>
              </a:rPr>
              <a:t>2</a:t>
            </a:r>
            <a:r>
              <a:rPr lang="es-ES" sz="2400" dirty="0">
                <a:latin typeface="+mn-lt"/>
              </a:rPr>
              <a:t> como propuesta para mejorar sus propiedades físico-químicas. Se empleó también un horno de microondas convencional como alternativa de secado y a la vez como tratamiento térmico.</a:t>
            </a:r>
          </a:p>
        </p:txBody>
      </p:sp>
      <p:sp>
        <p:nvSpPr>
          <p:cNvPr id="2059" name="CuadroTexto 13"/>
          <p:cNvSpPr txBox="1">
            <a:spLocks noChangeArrowheads="1"/>
          </p:cNvSpPr>
          <p:nvPr/>
        </p:nvSpPr>
        <p:spPr bwMode="auto">
          <a:xfrm>
            <a:off x="11455059" y="12095238"/>
            <a:ext cx="3664465" cy="646331"/>
          </a:xfrm>
          <a:prstGeom prst="rect">
            <a:avLst/>
          </a:prstGeom>
          <a:noFill/>
          <a:ln w="9525">
            <a:noFill/>
            <a:miter lim="800000"/>
            <a:headEnd/>
            <a:tailEnd/>
          </a:ln>
        </p:spPr>
        <p:txBody>
          <a:bodyPr wrap="none">
            <a:spAutoFit/>
          </a:bodyPr>
          <a:lstStyle/>
          <a:p>
            <a:pPr eaLnBrk="1" hangingPunct="1"/>
            <a:r>
              <a:rPr lang="es-MX" sz="3600" b="1" dirty="0">
                <a:solidFill>
                  <a:srgbClr val="202082"/>
                </a:solidFill>
              </a:rPr>
              <a:t>METODOLOGÍA</a:t>
            </a:r>
          </a:p>
        </p:txBody>
      </p:sp>
      <p:sp>
        <p:nvSpPr>
          <p:cNvPr id="2060" name="CuadroTexto 14"/>
          <p:cNvSpPr txBox="1">
            <a:spLocks noChangeArrowheads="1"/>
          </p:cNvSpPr>
          <p:nvPr/>
        </p:nvSpPr>
        <p:spPr bwMode="auto">
          <a:xfrm>
            <a:off x="11629605" y="18578257"/>
            <a:ext cx="4791199" cy="646331"/>
          </a:xfrm>
          <a:prstGeom prst="rect">
            <a:avLst/>
          </a:prstGeom>
          <a:noFill/>
          <a:ln w="9525">
            <a:noFill/>
            <a:miter lim="800000"/>
            <a:headEnd/>
            <a:tailEnd/>
          </a:ln>
        </p:spPr>
        <p:txBody>
          <a:bodyPr wrap="square">
            <a:spAutoFit/>
          </a:bodyPr>
          <a:lstStyle/>
          <a:p>
            <a:pPr eaLnBrk="1" hangingPunct="1"/>
            <a:r>
              <a:rPr lang="es-MX" sz="3600" b="1" dirty="0">
                <a:solidFill>
                  <a:srgbClr val="202082"/>
                </a:solidFill>
              </a:rPr>
              <a:t>RESULTADOS</a:t>
            </a:r>
          </a:p>
        </p:txBody>
      </p:sp>
      <p:pic>
        <p:nvPicPr>
          <p:cNvPr id="2065" name="Imagen 20"/>
          <p:cNvPicPr>
            <a:picLocks noChangeAspect="1"/>
          </p:cNvPicPr>
          <p:nvPr/>
        </p:nvPicPr>
        <p:blipFill>
          <a:blip r:embed="rId8" cstate="print"/>
          <a:srcRect t="6950" r="49814"/>
          <a:stretch>
            <a:fillRect/>
          </a:stretch>
        </p:blipFill>
        <p:spPr bwMode="auto">
          <a:xfrm>
            <a:off x="21574365" y="35495846"/>
            <a:ext cx="10786762" cy="1586168"/>
          </a:xfrm>
          <a:prstGeom prst="rect">
            <a:avLst/>
          </a:prstGeom>
          <a:noFill/>
          <a:ln w="9525">
            <a:noFill/>
            <a:miter lim="800000"/>
            <a:headEnd/>
            <a:tailEnd/>
          </a:ln>
        </p:spPr>
      </p:pic>
      <p:sp>
        <p:nvSpPr>
          <p:cNvPr id="2066" name="CuadroTexto 21"/>
          <p:cNvSpPr txBox="1">
            <a:spLocks noChangeArrowheads="1"/>
          </p:cNvSpPr>
          <p:nvPr/>
        </p:nvSpPr>
        <p:spPr bwMode="auto">
          <a:xfrm>
            <a:off x="22108423" y="35787611"/>
            <a:ext cx="3493264" cy="646331"/>
          </a:xfrm>
          <a:prstGeom prst="rect">
            <a:avLst/>
          </a:prstGeom>
          <a:noFill/>
          <a:ln w="9525">
            <a:noFill/>
            <a:miter lim="800000"/>
            <a:headEnd/>
            <a:tailEnd/>
          </a:ln>
        </p:spPr>
        <p:txBody>
          <a:bodyPr wrap="none">
            <a:spAutoFit/>
          </a:bodyPr>
          <a:lstStyle/>
          <a:p>
            <a:pPr eaLnBrk="1" hangingPunct="1"/>
            <a:r>
              <a:rPr lang="es-MX" sz="3600" b="1" dirty="0">
                <a:solidFill>
                  <a:srgbClr val="202082"/>
                </a:solidFill>
              </a:rPr>
              <a:t>REFERENCIAS</a:t>
            </a:r>
          </a:p>
        </p:txBody>
      </p:sp>
      <p:sp>
        <p:nvSpPr>
          <p:cNvPr id="2067" name="Rectángulo 22"/>
          <p:cNvSpPr>
            <a:spLocks noChangeArrowheads="1"/>
          </p:cNvSpPr>
          <p:nvPr/>
        </p:nvSpPr>
        <p:spPr bwMode="auto">
          <a:xfrm>
            <a:off x="21929173" y="36994905"/>
            <a:ext cx="10116835" cy="2031325"/>
          </a:xfrm>
          <a:prstGeom prst="rect">
            <a:avLst/>
          </a:prstGeom>
          <a:noFill/>
          <a:ln w="9525">
            <a:noFill/>
            <a:miter lim="800000"/>
            <a:headEnd/>
            <a:tailEnd/>
          </a:ln>
        </p:spPr>
        <p:txBody>
          <a:bodyPr wrap="square">
            <a:spAutoFit/>
          </a:bodyPr>
          <a:lstStyle/>
          <a:p>
            <a:pPr eaLnBrk="1" hangingPunct="1"/>
            <a:r>
              <a:rPr lang="es-MX" sz="1800" b="1" dirty="0">
                <a:solidFill>
                  <a:srgbClr val="000000"/>
                </a:solidFill>
                <a:latin typeface="+mn-lt"/>
              </a:rPr>
              <a:t> [1] D. Arcos and M. </a:t>
            </a:r>
            <a:r>
              <a:rPr lang="es-MX" sz="1800" b="1" dirty="0" err="1">
                <a:solidFill>
                  <a:srgbClr val="000000"/>
                </a:solidFill>
                <a:latin typeface="+mn-lt"/>
              </a:rPr>
              <a:t>Vallet</a:t>
            </a:r>
            <a:r>
              <a:rPr lang="es-MX" sz="1800" b="1" dirty="0">
                <a:solidFill>
                  <a:srgbClr val="000000"/>
                </a:solidFill>
                <a:latin typeface="+mn-lt"/>
              </a:rPr>
              <a:t>-regí, “</a:t>
            </a:r>
            <a:r>
              <a:rPr lang="es-MX" sz="1800" b="1" dirty="0" err="1">
                <a:solidFill>
                  <a:srgbClr val="000000"/>
                </a:solidFill>
                <a:latin typeface="+mn-lt"/>
              </a:rPr>
              <a:t>ActaBiomaterialia</a:t>
            </a:r>
            <a:r>
              <a:rPr lang="es-MX" sz="1800" b="1" dirty="0">
                <a:solidFill>
                  <a:srgbClr val="000000"/>
                </a:solidFill>
                <a:latin typeface="+mn-lt"/>
              </a:rPr>
              <a:t> Sol – gel </a:t>
            </a:r>
            <a:r>
              <a:rPr lang="es-MX" sz="1800" b="1" dirty="0" err="1">
                <a:solidFill>
                  <a:srgbClr val="000000"/>
                </a:solidFill>
                <a:latin typeface="+mn-lt"/>
              </a:rPr>
              <a:t>silica-basedbiomaterials</a:t>
            </a:r>
            <a:r>
              <a:rPr lang="es-MX" sz="1800" b="1" dirty="0">
                <a:solidFill>
                  <a:srgbClr val="000000"/>
                </a:solidFill>
                <a:latin typeface="+mn-lt"/>
              </a:rPr>
              <a:t> and </a:t>
            </a:r>
            <a:r>
              <a:rPr lang="es-MX" sz="1800" b="1" dirty="0" err="1">
                <a:solidFill>
                  <a:srgbClr val="000000"/>
                </a:solidFill>
                <a:latin typeface="+mn-lt"/>
              </a:rPr>
              <a:t>bonetissueregeneration</a:t>
            </a:r>
            <a:r>
              <a:rPr lang="es-MX" sz="1800" b="1" dirty="0">
                <a:solidFill>
                  <a:srgbClr val="000000"/>
                </a:solidFill>
                <a:latin typeface="+mn-lt"/>
              </a:rPr>
              <a:t>,” </a:t>
            </a:r>
            <a:r>
              <a:rPr lang="es-MX" sz="1800" b="1" dirty="0" err="1">
                <a:solidFill>
                  <a:srgbClr val="000000"/>
                </a:solidFill>
                <a:latin typeface="+mn-lt"/>
              </a:rPr>
              <a:t>ActaBiomater</a:t>
            </a:r>
            <a:r>
              <a:rPr lang="es-MX" sz="1800" b="1" dirty="0">
                <a:solidFill>
                  <a:srgbClr val="000000"/>
                </a:solidFill>
                <a:latin typeface="+mn-lt"/>
              </a:rPr>
              <a:t>., vol. 6, no. 8, pp. 2874–2888, 2010. http://doi.org/10.1016/j.actbio.2010.02.012. </a:t>
            </a:r>
          </a:p>
          <a:p>
            <a:pPr eaLnBrk="1" hangingPunct="1"/>
            <a:r>
              <a:rPr lang="es-MX" sz="1800" b="1" dirty="0">
                <a:solidFill>
                  <a:srgbClr val="000000"/>
                </a:solidFill>
                <a:latin typeface="+mn-lt"/>
              </a:rPr>
              <a:t>[2] R. </a:t>
            </a:r>
            <a:r>
              <a:rPr lang="es-MX" sz="1800" b="1" dirty="0" err="1">
                <a:solidFill>
                  <a:srgbClr val="000000"/>
                </a:solidFill>
                <a:latin typeface="+mn-lt"/>
              </a:rPr>
              <a:t>Vijayalakshmi</a:t>
            </a:r>
            <a:r>
              <a:rPr lang="es-MX" sz="1800" b="1" dirty="0">
                <a:solidFill>
                  <a:srgbClr val="000000"/>
                </a:solidFill>
                <a:latin typeface="+mn-lt"/>
              </a:rPr>
              <a:t> and V. </a:t>
            </a:r>
            <a:r>
              <a:rPr lang="es-MX" sz="1800" b="1" dirty="0" err="1">
                <a:solidFill>
                  <a:srgbClr val="000000"/>
                </a:solidFill>
                <a:latin typeface="+mn-lt"/>
              </a:rPr>
              <a:t>Rajendran</a:t>
            </a:r>
            <a:r>
              <a:rPr lang="es-MX" sz="1800" b="1" dirty="0">
                <a:solidFill>
                  <a:srgbClr val="000000"/>
                </a:solidFill>
                <a:latin typeface="+mn-lt"/>
              </a:rPr>
              <a:t>, “</a:t>
            </a:r>
            <a:r>
              <a:rPr lang="es-MX" sz="1800" b="1" dirty="0" err="1">
                <a:solidFill>
                  <a:srgbClr val="000000"/>
                </a:solidFill>
                <a:latin typeface="+mn-lt"/>
              </a:rPr>
              <a:t>Synthesis</a:t>
            </a:r>
            <a:r>
              <a:rPr lang="es-MX" sz="1800" b="1" dirty="0">
                <a:solidFill>
                  <a:srgbClr val="000000"/>
                </a:solidFill>
                <a:latin typeface="+mn-lt"/>
              </a:rPr>
              <a:t> and </a:t>
            </a:r>
            <a:r>
              <a:rPr lang="es-MX" sz="1800" b="1" dirty="0" err="1">
                <a:solidFill>
                  <a:srgbClr val="000000"/>
                </a:solidFill>
                <a:latin typeface="+mn-lt"/>
              </a:rPr>
              <a:t>characterization</a:t>
            </a:r>
            <a:r>
              <a:rPr lang="es-MX" sz="1800" b="1" dirty="0">
                <a:solidFill>
                  <a:srgbClr val="000000"/>
                </a:solidFill>
                <a:latin typeface="+mn-lt"/>
              </a:rPr>
              <a:t> of nano-</a:t>
            </a:r>
            <a:r>
              <a:rPr lang="es-MX" sz="1800" b="1" dirty="0" err="1">
                <a:solidFill>
                  <a:srgbClr val="000000"/>
                </a:solidFill>
                <a:latin typeface="+mn-lt"/>
              </a:rPr>
              <a:t>TiO</a:t>
            </a:r>
            <a:r>
              <a:rPr lang="es-MX" sz="1800" b="1" dirty="0">
                <a:solidFill>
                  <a:srgbClr val="000000"/>
                </a:solidFill>
                <a:latin typeface="+mn-lt"/>
              </a:rPr>
              <a:t> 2 </a:t>
            </a:r>
            <a:r>
              <a:rPr lang="es-MX" sz="1800" b="1" dirty="0" err="1">
                <a:solidFill>
                  <a:srgbClr val="000000"/>
                </a:solidFill>
                <a:latin typeface="+mn-lt"/>
              </a:rPr>
              <a:t>via</a:t>
            </a:r>
            <a:r>
              <a:rPr lang="es-MX" sz="1800" b="1" dirty="0">
                <a:solidFill>
                  <a:srgbClr val="000000"/>
                </a:solidFill>
                <a:latin typeface="+mn-lt"/>
              </a:rPr>
              <a:t> </a:t>
            </a:r>
            <a:r>
              <a:rPr lang="es-MX" sz="1800" b="1" dirty="0" err="1">
                <a:solidFill>
                  <a:srgbClr val="000000"/>
                </a:solidFill>
                <a:latin typeface="+mn-lt"/>
              </a:rPr>
              <a:t>different</a:t>
            </a:r>
            <a:r>
              <a:rPr lang="es-MX" sz="1800" b="1" dirty="0">
                <a:solidFill>
                  <a:srgbClr val="000000"/>
                </a:solidFill>
                <a:latin typeface="+mn-lt"/>
              </a:rPr>
              <a:t> </a:t>
            </a:r>
            <a:r>
              <a:rPr lang="es-MX" sz="1800" b="1" dirty="0" err="1">
                <a:solidFill>
                  <a:srgbClr val="000000"/>
                </a:solidFill>
                <a:latin typeface="+mn-lt"/>
              </a:rPr>
              <a:t>methods</a:t>
            </a:r>
            <a:r>
              <a:rPr lang="es-MX" sz="1800" b="1" dirty="0">
                <a:solidFill>
                  <a:srgbClr val="000000"/>
                </a:solidFill>
                <a:latin typeface="+mn-lt"/>
              </a:rPr>
              <a:t>,” vol. 4, no. 2, pp. 1183–1190, 2012.</a:t>
            </a:r>
          </a:p>
          <a:p>
            <a:pPr eaLnBrk="1" hangingPunct="1"/>
            <a:r>
              <a:rPr lang="es-MX" sz="1800" b="1" dirty="0">
                <a:solidFill>
                  <a:srgbClr val="000000"/>
                </a:solidFill>
                <a:latin typeface="+mn-lt"/>
              </a:rPr>
              <a:t>[3] A. J. Salinas, J. Roma, J. M. Oliveira, R. N. </a:t>
            </a:r>
            <a:r>
              <a:rPr lang="es-MX" sz="1800" b="1" dirty="0" err="1">
                <a:solidFill>
                  <a:srgbClr val="000000"/>
                </a:solidFill>
                <a:latin typeface="+mn-lt"/>
              </a:rPr>
              <a:t>Correia</a:t>
            </a:r>
            <a:r>
              <a:rPr lang="es-MX" sz="1800" b="1" dirty="0">
                <a:solidFill>
                  <a:srgbClr val="000000"/>
                </a:solidFill>
                <a:latin typeface="+mn-lt"/>
              </a:rPr>
              <a:t>, and M. H. </a:t>
            </a:r>
            <a:r>
              <a:rPr lang="es-MX" sz="1800" b="1" dirty="0" err="1">
                <a:solidFill>
                  <a:srgbClr val="000000"/>
                </a:solidFill>
                <a:latin typeface="+mn-lt"/>
              </a:rPr>
              <a:t>Fernandes</a:t>
            </a:r>
            <a:r>
              <a:rPr lang="es-MX" sz="1800" b="1" dirty="0">
                <a:solidFill>
                  <a:srgbClr val="000000"/>
                </a:solidFill>
                <a:latin typeface="+mn-lt"/>
              </a:rPr>
              <a:t>, “In vitro </a:t>
            </a:r>
            <a:r>
              <a:rPr lang="es-MX" sz="1800" b="1" dirty="0" err="1">
                <a:solidFill>
                  <a:srgbClr val="000000"/>
                </a:solidFill>
                <a:latin typeface="+mn-lt"/>
              </a:rPr>
              <a:t>bioactivity</a:t>
            </a:r>
            <a:r>
              <a:rPr lang="es-MX" sz="1800" b="1" dirty="0">
                <a:solidFill>
                  <a:srgbClr val="000000"/>
                </a:solidFill>
                <a:latin typeface="+mn-lt"/>
              </a:rPr>
              <a:t> of </a:t>
            </a:r>
            <a:r>
              <a:rPr lang="es-MX" sz="1800" b="1" dirty="0" err="1">
                <a:solidFill>
                  <a:srgbClr val="000000"/>
                </a:solidFill>
                <a:latin typeface="+mn-lt"/>
              </a:rPr>
              <a:t>glass</a:t>
            </a:r>
            <a:r>
              <a:rPr lang="es-MX" sz="1800" b="1" dirty="0">
                <a:solidFill>
                  <a:srgbClr val="000000"/>
                </a:solidFill>
                <a:latin typeface="+mn-lt"/>
              </a:rPr>
              <a:t> and </a:t>
            </a:r>
            <a:r>
              <a:rPr lang="es-MX" sz="1800" b="1" dirty="0" err="1">
                <a:solidFill>
                  <a:srgbClr val="000000"/>
                </a:solidFill>
                <a:latin typeface="+mn-lt"/>
              </a:rPr>
              <a:t>glass-ceramics</a:t>
            </a:r>
            <a:r>
              <a:rPr lang="es-MX" sz="1800" b="1" dirty="0">
                <a:solidFill>
                  <a:srgbClr val="000000"/>
                </a:solidFill>
                <a:latin typeface="+mn-lt"/>
              </a:rPr>
              <a:t> of </a:t>
            </a:r>
            <a:r>
              <a:rPr lang="es-MX" sz="1800" b="1" dirty="0" err="1">
                <a:solidFill>
                  <a:srgbClr val="000000"/>
                </a:solidFill>
                <a:latin typeface="+mn-lt"/>
              </a:rPr>
              <a:t>the</a:t>
            </a:r>
            <a:r>
              <a:rPr lang="es-MX" sz="1800" b="1" dirty="0">
                <a:solidFill>
                  <a:srgbClr val="000000"/>
                </a:solidFill>
                <a:latin typeface="+mn-lt"/>
              </a:rPr>
              <a:t> 3CaO ) P O } </a:t>
            </a:r>
            <a:r>
              <a:rPr lang="es-MX" sz="1800" b="1" dirty="0" err="1">
                <a:solidFill>
                  <a:srgbClr val="000000"/>
                </a:solidFill>
                <a:latin typeface="+mn-lt"/>
              </a:rPr>
              <a:t>CaO</a:t>
            </a:r>
            <a:r>
              <a:rPr lang="es-MX" sz="1800" b="1" dirty="0">
                <a:solidFill>
                  <a:srgbClr val="000000"/>
                </a:solidFill>
                <a:latin typeface="+mn-lt"/>
              </a:rPr>
              <a:t> ) </a:t>
            </a:r>
            <a:r>
              <a:rPr lang="es-MX" sz="1800" b="1" dirty="0" err="1">
                <a:solidFill>
                  <a:srgbClr val="000000"/>
                </a:solidFill>
                <a:latin typeface="+mn-lt"/>
              </a:rPr>
              <a:t>SiO</a:t>
            </a:r>
            <a:r>
              <a:rPr lang="es-MX" sz="1800" b="1" dirty="0">
                <a:solidFill>
                  <a:srgbClr val="000000"/>
                </a:solidFill>
                <a:latin typeface="+mn-lt"/>
              </a:rPr>
              <a:t> } </a:t>
            </a:r>
            <a:r>
              <a:rPr lang="es-MX" sz="1800" b="1" dirty="0" err="1">
                <a:solidFill>
                  <a:srgbClr val="000000"/>
                </a:solidFill>
                <a:latin typeface="+mn-lt"/>
              </a:rPr>
              <a:t>CaO</a:t>
            </a:r>
            <a:r>
              <a:rPr lang="es-MX" sz="1800" b="1" dirty="0">
                <a:solidFill>
                  <a:srgbClr val="000000"/>
                </a:solidFill>
                <a:latin typeface="+mn-lt"/>
              </a:rPr>
              <a:t> ) </a:t>
            </a:r>
            <a:r>
              <a:rPr lang="es-MX" sz="1800" b="1" dirty="0" err="1">
                <a:solidFill>
                  <a:srgbClr val="000000"/>
                </a:solidFill>
                <a:latin typeface="+mn-lt"/>
              </a:rPr>
              <a:t>MgO</a:t>
            </a:r>
            <a:r>
              <a:rPr lang="es-MX" sz="1800" b="1" dirty="0">
                <a:solidFill>
                  <a:srgbClr val="000000"/>
                </a:solidFill>
                <a:latin typeface="+mn-lt"/>
              </a:rPr>
              <a:t> ) 2SiO </a:t>
            </a:r>
            <a:r>
              <a:rPr lang="es-MX" sz="1800" b="1" dirty="0" err="1">
                <a:solidFill>
                  <a:srgbClr val="000000"/>
                </a:solidFill>
                <a:latin typeface="+mn-lt"/>
              </a:rPr>
              <a:t>system</a:t>
            </a:r>
            <a:r>
              <a:rPr lang="es-MX" sz="1800" b="1" dirty="0">
                <a:solidFill>
                  <a:srgbClr val="000000"/>
                </a:solidFill>
                <a:latin typeface="+mn-lt"/>
              </a:rPr>
              <a:t>,” vol. 21, pp. 251–257, 2000.</a:t>
            </a:r>
          </a:p>
        </p:txBody>
      </p:sp>
      <p:sp>
        <p:nvSpPr>
          <p:cNvPr id="25" name="Rectángulo 24"/>
          <p:cNvSpPr/>
          <p:nvPr/>
        </p:nvSpPr>
        <p:spPr>
          <a:xfrm rot="16200000">
            <a:off x="-887882" y="6313018"/>
            <a:ext cx="34175052" cy="32399288"/>
          </a:xfrm>
          <a:prstGeom prst="rect">
            <a:avLst/>
          </a:prstGeom>
          <a:noFill/>
          <a:ln w="127000">
            <a:solidFill>
              <a:srgbClr val="3193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s-MX" sz="6275">
              <a:solidFill>
                <a:schemeClr val="tx1"/>
              </a:solidFill>
              <a:latin typeface="Arial" charset="0"/>
              <a:cs typeface="Arial" charset="0"/>
            </a:endParaRPr>
          </a:p>
        </p:txBody>
      </p:sp>
      <p:sp>
        <p:nvSpPr>
          <p:cNvPr id="60" name="Rectángulo 11"/>
          <p:cNvSpPr>
            <a:spLocks noChangeArrowheads="1"/>
          </p:cNvSpPr>
          <p:nvPr/>
        </p:nvSpPr>
        <p:spPr bwMode="auto">
          <a:xfrm>
            <a:off x="309372" y="37093343"/>
            <a:ext cx="16111432" cy="1938992"/>
          </a:xfrm>
          <a:prstGeom prst="rect">
            <a:avLst/>
          </a:prstGeom>
          <a:noFill/>
          <a:ln w="9525">
            <a:noFill/>
            <a:miter lim="800000"/>
            <a:headEnd/>
            <a:tailEnd/>
          </a:ln>
        </p:spPr>
        <p:txBody>
          <a:bodyPr wrap="square">
            <a:spAutoFit/>
          </a:bodyPr>
          <a:lstStyle/>
          <a:p>
            <a:pPr marL="530329" indent="-530329">
              <a:buFont typeface="Wingdings" panose="05000000000000000000" pitchFamily="2" charset="2"/>
              <a:buChar char="§"/>
            </a:pPr>
            <a:r>
              <a:rPr lang="es-ES" sz="2400" b="1" dirty="0">
                <a:latin typeface="+mn-lt"/>
              </a:rPr>
              <a:t>Se desarrolló una ruta de síntesis en base a los parámetros establecidos, para la obtención de un biovidrio-</a:t>
            </a:r>
            <a:r>
              <a:rPr lang="es-ES" sz="2400" b="1" dirty="0" err="1">
                <a:latin typeface="+mn-lt"/>
              </a:rPr>
              <a:t>Np´s</a:t>
            </a:r>
            <a:r>
              <a:rPr lang="es-ES" sz="2400" b="1" dirty="0">
                <a:latin typeface="+mn-lt"/>
              </a:rPr>
              <a:t> TiO</a:t>
            </a:r>
            <a:r>
              <a:rPr lang="es-ES" sz="2400" b="1" baseline="-25000" dirty="0">
                <a:latin typeface="+mn-lt"/>
              </a:rPr>
              <a:t>2</a:t>
            </a:r>
            <a:r>
              <a:rPr lang="es-ES" sz="2400" b="1" dirty="0">
                <a:latin typeface="+mn-lt"/>
              </a:rPr>
              <a:t>.</a:t>
            </a:r>
          </a:p>
          <a:p>
            <a:pPr marL="530329" indent="-530329">
              <a:buFont typeface="Wingdings" panose="05000000000000000000" pitchFamily="2" charset="2"/>
              <a:buChar char="§"/>
            </a:pPr>
            <a:r>
              <a:rPr lang="es-ES" sz="2400" b="1" dirty="0">
                <a:latin typeface="+mn-lt"/>
              </a:rPr>
              <a:t>Se caracterizaron química y </a:t>
            </a:r>
            <a:r>
              <a:rPr lang="es-ES" sz="2400" b="1" dirty="0" err="1">
                <a:latin typeface="+mn-lt"/>
              </a:rPr>
              <a:t>microestructuralmente</a:t>
            </a:r>
            <a:r>
              <a:rPr lang="es-ES" sz="2400" b="1" dirty="0">
                <a:latin typeface="+mn-lt"/>
              </a:rPr>
              <a:t> los materiales desarrollados.</a:t>
            </a:r>
          </a:p>
          <a:p>
            <a:pPr marL="530329" indent="-530329">
              <a:buFont typeface="Wingdings" panose="05000000000000000000" pitchFamily="2" charset="2"/>
              <a:buChar char="§"/>
            </a:pPr>
            <a:r>
              <a:rPr lang="es-ES" sz="2400" b="1" dirty="0">
                <a:latin typeface="+mn-lt"/>
              </a:rPr>
              <a:t>Después de ser sometidos a la prueba de bioactividad in vitro, los materiales demostraron ser bioactivos.  </a:t>
            </a:r>
          </a:p>
          <a:p>
            <a:pPr marL="530329" indent="-530329">
              <a:buFont typeface="Wingdings" panose="05000000000000000000" pitchFamily="2" charset="2"/>
              <a:buChar char="§"/>
            </a:pPr>
            <a:r>
              <a:rPr lang="es-ES" sz="2400" b="1" dirty="0">
                <a:latin typeface="+mn-lt"/>
              </a:rPr>
              <a:t>La incorporación de nanopartículas de óxido de titanio, demostró otorgarle al biovidrio características de bioactividad mejoradas.</a:t>
            </a:r>
          </a:p>
        </p:txBody>
      </p:sp>
      <p:grpSp>
        <p:nvGrpSpPr>
          <p:cNvPr id="61" name="Grupo 60"/>
          <p:cNvGrpSpPr/>
          <p:nvPr/>
        </p:nvGrpSpPr>
        <p:grpSpPr>
          <a:xfrm>
            <a:off x="285876" y="15614002"/>
            <a:ext cx="14479940" cy="1953844"/>
            <a:chOff x="171585" y="3084175"/>
            <a:chExt cx="8648025" cy="724298"/>
          </a:xfrm>
        </p:grpSpPr>
        <p:sp>
          <p:nvSpPr>
            <p:cNvPr id="62" name="Forma libre: forma 61"/>
            <p:cNvSpPr/>
            <p:nvPr/>
          </p:nvSpPr>
          <p:spPr>
            <a:xfrm>
              <a:off x="171585" y="3150020"/>
              <a:ext cx="1507420" cy="658453"/>
            </a:xfrm>
            <a:custGeom>
              <a:avLst/>
              <a:gdLst>
                <a:gd name="connsiteX0" fmla="*/ 0 w 1354615"/>
                <a:gd name="connsiteY0" fmla="*/ 0 h 541846"/>
                <a:gd name="connsiteX1" fmla="*/ 1083692 w 1354615"/>
                <a:gd name="connsiteY1" fmla="*/ 0 h 541846"/>
                <a:gd name="connsiteX2" fmla="*/ 1354615 w 1354615"/>
                <a:gd name="connsiteY2" fmla="*/ 270923 h 541846"/>
                <a:gd name="connsiteX3" fmla="*/ 1083692 w 1354615"/>
                <a:gd name="connsiteY3" fmla="*/ 541846 h 541846"/>
                <a:gd name="connsiteX4" fmla="*/ 0 w 1354615"/>
                <a:gd name="connsiteY4" fmla="*/ 541846 h 541846"/>
                <a:gd name="connsiteX5" fmla="*/ 270923 w 1354615"/>
                <a:gd name="connsiteY5" fmla="*/ 270923 h 541846"/>
                <a:gd name="connsiteX6" fmla="*/ 0 w 1354615"/>
                <a:gd name="connsiteY6" fmla="*/ 0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4615" h="541846">
                  <a:moveTo>
                    <a:pt x="0" y="0"/>
                  </a:moveTo>
                  <a:lnTo>
                    <a:pt x="1083692" y="0"/>
                  </a:lnTo>
                  <a:lnTo>
                    <a:pt x="1354615" y="270923"/>
                  </a:lnTo>
                  <a:lnTo>
                    <a:pt x="1083692" y="541846"/>
                  </a:lnTo>
                  <a:lnTo>
                    <a:pt x="0" y="541846"/>
                  </a:lnTo>
                  <a:lnTo>
                    <a:pt x="270923" y="270923"/>
                  </a:lnTo>
                  <a:lnTo>
                    <a:pt x="0" y="0"/>
                  </a:lnTo>
                  <a:close/>
                </a:path>
              </a:pathLst>
            </a:custGeom>
            <a:solidFill>
              <a:srgbClr val="E48312">
                <a:hueOff val="0"/>
                <a:satOff val="0"/>
                <a:lumOff val="0"/>
                <a:alphaOff val="0"/>
              </a:srgbClr>
            </a:solidFill>
            <a:ln w="15875" cap="flat" cmpd="sng" algn="ctr">
              <a:solidFill>
                <a:prstClr val="white">
                  <a:hueOff val="0"/>
                  <a:satOff val="0"/>
                  <a:lumOff val="0"/>
                  <a:alphaOff val="0"/>
                </a:prst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221303" tIns="5893" rIns="209517" bIns="5893" numCol="1" spcCol="1270" anchor="ctr" anchorCtr="0">
              <a:noAutofit/>
            </a:bodyPr>
            <a:lstStyle/>
            <a:p>
              <a:pPr algn="ctr" defTabSz="412478">
                <a:lnSpc>
                  <a:spcPct val="90000"/>
                </a:lnSpc>
                <a:spcAft>
                  <a:spcPct val="35000"/>
                </a:spcAft>
              </a:pPr>
              <a:r>
                <a:rPr lang="es-ES" sz="2400" b="1" dirty="0">
                  <a:solidFill>
                    <a:prstClr val="white"/>
                  </a:solidFill>
                  <a:ea typeface="Verdana" panose="020B0604030504040204" pitchFamily="34" charset="0"/>
                  <a:cs typeface="Verdana" panose="020B0604030504040204" pitchFamily="34" charset="0"/>
                </a:rPr>
                <a:t>Síntesis del compuesto</a:t>
              </a:r>
            </a:p>
          </p:txBody>
        </p:sp>
        <p:sp>
          <p:nvSpPr>
            <p:cNvPr id="63" name="Forma libre: forma 62"/>
            <p:cNvSpPr/>
            <p:nvPr/>
          </p:nvSpPr>
          <p:spPr>
            <a:xfrm>
              <a:off x="1502904" y="3084175"/>
              <a:ext cx="1810745" cy="724298"/>
            </a:xfrm>
            <a:custGeom>
              <a:avLst/>
              <a:gdLst>
                <a:gd name="connsiteX0" fmla="*/ 0 w 1810745"/>
                <a:gd name="connsiteY0" fmla="*/ 0 h 724298"/>
                <a:gd name="connsiteX1" fmla="*/ 1448596 w 1810745"/>
                <a:gd name="connsiteY1" fmla="*/ 0 h 724298"/>
                <a:gd name="connsiteX2" fmla="*/ 1810745 w 1810745"/>
                <a:gd name="connsiteY2" fmla="*/ 362149 h 724298"/>
                <a:gd name="connsiteX3" fmla="*/ 1448596 w 1810745"/>
                <a:gd name="connsiteY3" fmla="*/ 724298 h 724298"/>
                <a:gd name="connsiteX4" fmla="*/ 0 w 1810745"/>
                <a:gd name="connsiteY4" fmla="*/ 724298 h 724298"/>
                <a:gd name="connsiteX5" fmla="*/ 362149 w 1810745"/>
                <a:gd name="connsiteY5" fmla="*/ 362149 h 724298"/>
                <a:gd name="connsiteX6" fmla="*/ 0 w 1810745"/>
                <a:gd name="connsiteY6" fmla="*/ 0 h 72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0745" h="724298">
                  <a:moveTo>
                    <a:pt x="0" y="0"/>
                  </a:moveTo>
                  <a:lnTo>
                    <a:pt x="1448596" y="0"/>
                  </a:lnTo>
                  <a:lnTo>
                    <a:pt x="1810745" y="362149"/>
                  </a:lnTo>
                  <a:lnTo>
                    <a:pt x="1448596" y="724298"/>
                  </a:lnTo>
                  <a:lnTo>
                    <a:pt x="0" y="724298"/>
                  </a:lnTo>
                  <a:lnTo>
                    <a:pt x="362149" y="362149"/>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1852" tIns="5893" rIns="280066"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Verdana" panose="020B0604030504040204" pitchFamily="34" charset="0"/>
                </a:rPr>
                <a:t>Hidrolisis y condensación de los precursores</a:t>
              </a:r>
            </a:p>
          </p:txBody>
        </p:sp>
        <p:sp>
          <p:nvSpPr>
            <p:cNvPr id="64" name="Forma libre: forma 63"/>
            <p:cNvSpPr/>
            <p:nvPr/>
          </p:nvSpPr>
          <p:spPr>
            <a:xfrm>
              <a:off x="3156244" y="3209880"/>
              <a:ext cx="1496484" cy="598593"/>
            </a:xfrm>
            <a:custGeom>
              <a:avLst/>
              <a:gdLst>
                <a:gd name="connsiteX0" fmla="*/ 0 w 1496484"/>
                <a:gd name="connsiteY0" fmla="*/ 0 h 598593"/>
                <a:gd name="connsiteX1" fmla="*/ 1197188 w 1496484"/>
                <a:gd name="connsiteY1" fmla="*/ 0 h 598593"/>
                <a:gd name="connsiteX2" fmla="*/ 1496484 w 1496484"/>
                <a:gd name="connsiteY2" fmla="*/ 299297 h 598593"/>
                <a:gd name="connsiteX3" fmla="*/ 1197188 w 1496484"/>
                <a:gd name="connsiteY3" fmla="*/ 598593 h 598593"/>
                <a:gd name="connsiteX4" fmla="*/ 0 w 1496484"/>
                <a:gd name="connsiteY4" fmla="*/ 598593 h 598593"/>
                <a:gd name="connsiteX5" fmla="*/ 299297 w 1496484"/>
                <a:gd name="connsiteY5" fmla="*/ 299297 h 598593"/>
                <a:gd name="connsiteX6" fmla="*/ 0 w 1496484"/>
                <a:gd name="connsiteY6" fmla="*/ 0 h 59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6484" h="598593">
                  <a:moveTo>
                    <a:pt x="0" y="0"/>
                  </a:moveTo>
                  <a:lnTo>
                    <a:pt x="1197188" y="0"/>
                  </a:lnTo>
                  <a:lnTo>
                    <a:pt x="1496484" y="299297"/>
                  </a:lnTo>
                  <a:lnTo>
                    <a:pt x="1197188" y="598593"/>
                  </a:lnTo>
                  <a:lnTo>
                    <a:pt x="0" y="598593"/>
                  </a:lnTo>
                  <a:lnTo>
                    <a:pt x="299297" y="299297"/>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Verdana" panose="020B0604030504040204" pitchFamily="34" charset="0"/>
                </a:rPr>
                <a:t>Envejecido</a:t>
              </a:r>
            </a:p>
          </p:txBody>
        </p:sp>
        <p:sp>
          <p:nvSpPr>
            <p:cNvPr id="65" name="Forma libre: forma 64"/>
            <p:cNvSpPr/>
            <p:nvPr/>
          </p:nvSpPr>
          <p:spPr>
            <a:xfrm>
              <a:off x="4495322" y="3209880"/>
              <a:ext cx="1496484" cy="598593"/>
            </a:xfrm>
            <a:custGeom>
              <a:avLst/>
              <a:gdLst>
                <a:gd name="connsiteX0" fmla="*/ 0 w 1496484"/>
                <a:gd name="connsiteY0" fmla="*/ 0 h 598593"/>
                <a:gd name="connsiteX1" fmla="*/ 1197188 w 1496484"/>
                <a:gd name="connsiteY1" fmla="*/ 0 h 598593"/>
                <a:gd name="connsiteX2" fmla="*/ 1496484 w 1496484"/>
                <a:gd name="connsiteY2" fmla="*/ 299297 h 598593"/>
                <a:gd name="connsiteX3" fmla="*/ 1197188 w 1496484"/>
                <a:gd name="connsiteY3" fmla="*/ 598593 h 598593"/>
                <a:gd name="connsiteX4" fmla="*/ 0 w 1496484"/>
                <a:gd name="connsiteY4" fmla="*/ 598593 h 598593"/>
                <a:gd name="connsiteX5" fmla="*/ 299297 w 1496484"/>
                <a:gd name="connsiteY5" fmla="*/ 299297 h 598593"/>
                <a:gd name="connsiteX6" fmla="*/ 0 w 1496484"/>
                <a:gd name="connsiteY6" fmla="*/ 0 h 59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6484" h="598593">
                  <a:moveTo>
                    <a:pt x="0" y="0"/>
                  </a:moveTo>
                  <a:lnTo>
                    <a:pt x="1197188" y="0"/>
                  </a:lnTo>
                  <a:lnTo>
                    <a:pt x="1496484" y="299297"/>
                  </a:lnTo>
                  <a:lnTo>
                    <a:pt x="1197188" y="598593"/>
                  </a:lnTo>
                  <a:lnTo>
                    <a:pt x="0" y="598593"/>
                  </a:lnTo>
                  <a:lnTo>
                    <a:pt x="299297" y="299297"/>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p>
              <a:pPr algn="ctr" defTabSz="412478">
                <a:lnSpc>
                  <a:spcPct val="90000"/>
                </a:lnSpc>
                <a:spcAft>
                  <a:spcPct val="35000"/>
                </a:spcAft>
              </a:pPr>
              <a:r>
                <a:rPr lang="es-ES" sz="2400" dirty="0">
                  <a:ea typeface="Verdana" panose="020B0604030504040204" pitchFamily="34" charset="0"/>
                  <a:cs typeface="Verdana" panose="020B0604030504040204" pitchFamily="34" charset="0"/>
                </a:rPr>
                <a:t>Envejecido a 60 °C- 70 °C</a:t>
              </a:r>
            </a:p>
          </p:txBody>
        </p:sp>
        <p:sp>
          <p:nvSpPr>
            <p:cNvPr id="67" name="Forma libre: forma 66"/>
            <p:cNvSpPr/>
            <p:nvPr/>
          </p:nvSpPr>
          <p:spPr>
            <a:xfrm>
              <a:off x="5834400" y="3150020"/>
              <a:ext cx="1646132" cy="658453"/>
            </a:xfrm>
            <a:custGeom>
              <a:avLst/>
              <a:gdLst>
                <a:gd name="connsiteX0" fmla="*/ 0 w 1646132"/>
                <a:gd name="connsiteY0" fmla="*/ 0 h 658453"/>
                <a:gd name="connsiteX1" fmla="*/ 1316906 w 1646132"/>
                <a:gd name="connsiteY1" fmla="*/ 0 h 658453"/>
                <a:gd name="connsiteX2" fmla="*/ 1646132 w 1646132"/>
                <a:gd name="connsiteY2" fmla="*/ 329227 h 658453"/>
                <a:gd name="connsiteX3" fmla="*/ 1316906 w 1646132"/>
                <a:gd name="connsiteY3" fmla="*/ 658453 h 658453"/>
                <a:gd name="connsiteX4" fmla="*/ 0 w 1646132"/>
                <a:gd name="connsiteY4" fmla="*/ 658453 h 658453"/>
                <a:gd name="connsiteX5" fmla="*/ 329227 w 1646132"/>
                <a:gd name="connsiteY5" fmla="*/ 329227 h 658453"/>
                <a:gd name="connsiteX6" fmla="*/ 0 w 1646132"/>
                <a:gd name="connsiteY6" fmla="*/ 0 h 658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46132" h="658453">
                  <a:moveTo>
                    <a:pt x="0" y="0"/>
                  </a:moveTo>
                  <a:lnTo>
                    <a:pt x="1316906" y="0"/>
                  </a:lnTo>
                  <a:lnTo>
                    <a:pt x="1646132" y="329227"/>
                  </a:lnTo>
                  <a:lnTo>
                    <a:pt x="1316906" y="658453"/>
                  </a:lnTo>
                  <a:lnTo>
                    <a:pt x="0" y="658453"/>
                  </a:lnTo>
                  <a:lnTo>
                    <a:pt x="329227" y="329227"/>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Verdana" panose="020B0604030504040204" pitchFamily="34" charset="0"/>
                </a:rPr>
                <a:t>Separación de fases</a:t>
              </a:r>
            </a:p>
          </p:txBody>
        </p:sp>
        <p:sp>
          <p:nvSpPr>
            <p:cNvPr id="68" name="Forma libre: forma 67"/>
            <p:cNvSpPr/>
            <p:nvPr/>
          </p:nvSpPr>
          <p:spPr>
            <a:xfrm>
              <a:off x="7323126" y="3209880"/>
              <a:ext cx="1496484" cy="598593"/>
            </a:xfrm>
            <a:custGeom>
              <a:avLst/>
              <a:gdLst>
                <a:gd name="connsiteX0" fmla="*/ 0 w 1496484"/>
                <a:gd name="connsiteY0" fmla="*/ 0 h 598593"/>
                <a:gd name="connsiteX1" fmla="*/ 1197188 w 1496484"/>
                <a:gd name="connsiteY1" fmla="*/ 0 h 598593"/>
                <a:gd name="connsiteX2" fmla="*/ 1496484 w 1496484"/>
                <a:gd name="connsiteY2" fmla="*/ 299297 h 598593"/>
                <a:gd name="connsiteX3" fmla="*/ 1197188 w 1496484"/>
                <a:gd name="connsiteY3" fmla="*/ 598593 h 598593"/>
                <a:gd name="connsiteX4" fmla="*/ 0 w 1496484"/>
                <a:gd name="connsiteY4" fmla="*/ 598593 h 598593"/>
                <a:gd name="connsiteX5" fmla="*/ 299297 w 1496484"/>
                <a:gd name="connsiteY5" fmla="*/ 299297 h 598593"/>
                <a:gd name="connsiteX6" fmla="*/ 0 w 1496484"/>
                <a:gd name="connsiteY6" fmla="*/ 0 h 59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6484" h="598593">
                  <a:moveTo>
                    <a:pt x="0" y="0"/>
                  </a:moveTo>
                  <a:lnTo>
                    <a:pt x="1197188" y="0"/>
                  </a:lnTo>
                  <a:lnTo>
                    <a:pt x="1496484" y="299297"/>
                  </a:lnTo>
                  <a:lnTo>
                    <a:pt x="1197188" y="598593"/>
                  </a:lnTo>
                  <a:lnTo>
                    <a:pt x="0" y="598593"/>
                  </a:lnTo>
                  <a:lnTo>
                    <a:pt x="299297" y="299297"/>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Verdana" panose="020B0604030504040204" pitchFamily="34" charset="0"/>
                </a:rPr>
                <a:t>Secado en Microondas</a:t>
              </a:r>
            </a:p>
          </p:txBody>
        </p:sp>
      </p:grpSp>
      <p:grpSp>
        <p:nvGrpSpPr>
          <p:cNvPr id="69" name="Grupo 68"/>
          <p:cNvGrpSpPr/>
          <p:nvPr/>
        </p:nvGrpSpPr>
        <p:grpSpPr>
          <a:xfrm>
            <a:off x="1510012" y="13175358"/>
            <a:ext cx="12890650" cy="2456934"/>
            <a:chOff x="742944" y="4364304"/>
            <a:chExt cx="7854875" cy="1421513"/>
          </a:xfrm>
        </p:grpSpPr>
        <p:grpSp>
          <p:nvGrpSpPr>
            <p:cNvPr id="70" name="Grupo 69"/>
            <p:cNvGrpSpPr/>
            <p:nvPr/>
          </p:nvGrpSpPr>
          <p:grpSpPr>
            <a:xfrm>
              <a:off x="742944" y="4623655"/>
              <a:ext cx="914980" cy="1048764"/>
              <a:chOff x="822960" y="1811862"/>
              <a:chExt cx="1084744" cy="1471426"/>
            </a:xfrm>
          </p:grpSpPr>
          <p:pic>
            <p:nvPicPr>
              <p:cNvPr id="92" name="Picture 4" descr="Resultado de imagen para tubos de ensaye vertiendo dibujo"/>
              <p:cNvPicPr>
                <a:picLocks noChangeAspect="1" noChangeArrowheads="1"/>
              </p:cNvPicPr>
              <p:nvPr/>
            </p:nvPicPr>
            <p:blipFill>
              <a:blip r:embed="rId9">
                <a:duotone>
                  <a:schemeClr val="accent6">
                    <a:shade val="45000"/>
                    <a:satMod val="135000"/>
                  </a:schemeClr>
                  <a:prstClr val="white"/>
                </a:duotone>
              </a:blip>
              <a:srcRect/>
              <a:stretch>
                <a:fillRect/>
              </a:stretch>
            </p:blipFill>
            <p:spPr bwMode="auto">
              <a:xfrm rot="15922036" flipH="1">
                <a:off x="1483643" y="1743631"/>
                <a:ext cx="309317" cy="445780"/>
              </a:xfrm>
              <a:prstGeom prst="rect">
                <a:avLst/>
              </a:prstGeom>
              <a:noFill/>
            </p:spPr>
          </p:pic>
          <p:pic>
            <p:nvPicPr>
              <p:cNvPr id="93" name="Picture 6" descr="Resultado de imagen para placa de calentamiento dibujo"/>
              <p:cNvPicPr>
                <a:picLocks noChangeAspect="1" noChangeArrowheads="1"/>
              </p:cNvPicPr>
              <p:nvPr/>
            </p:nvPicPr>
            <p:blipFill>
              <a:blip r:embed="rId10"/>
              <a:srcRect/>
              <a:stretch>
                <a:fillRect/>
              </a:stretch>
            </p:blipFill>
            <p:spPr bwMode="auto">
              <a:xfrm>
                <a:off x="822960" y="2145445"/>
                <a:ext cx="1084744" cy="1137843"/>
              </a:xfrm>
              <a:prstGeom prst="rect">
                <a:avLst/>
              </a:prstGeom>
              <a:noFill/>
            </p:spPr>
          </p:pic>
          <p:pic>
            <p:nvPicPr>
              <p:cNvPr id="94" name="Picture 4" descr="Resultado de imagen para tubos de ensaye vertiendo dibujo"/>
              <p:cNvPicPr>
                <a:picLocks noChangeAspect="1" noChangeArrowheads="1"/>
              </p:cNvPicPr>
              <p:nvPr/>
            </p:nvPicPr>
            <p:blipFill>
              <a:blip r:embed="rId9"/>
              <a:srcRect/>
              <a:stretch>
                <a:fillRect/>
              </a:stretch>
            </p:blipFill>
            <p:spPr bwMode="auto">
              <a:xfrm rot="5677964">
                <a:off x="904303" y="1762450"/>
                <a:ext cx="283200" cy="408142"/>
              </a:xfrm>
              <a:prstGeom prst="rect">
                <a:avLst/>
              </a:prstGeom>
              <a:noFill/>
            </p:spPr>
          </p:pic>
        </p:grpSp>
        <p:pic>
          <p:nvPicPr>
            <p:cNvPr id="71" name="Imagen 70"/>
            <p:cNvPicPr>
              <a:picLocks noChangeAspect="1"/>
            </p:cNvPicPr>
            <p:nvPr/>
          </p:nvPicPr>
          <p:blipFill rotWithShape="1">
            <a:blip r:embed="rId11">
              <a:extLst>
                <a:ext uri="{28A0092B-C50C-407E-A947-70E740481C1C}">
                  <a14:useLocalDpi xmlns:a14="http://schemas.microsoft.com/office/drawing/2010/main" val="0"/>
                </a:ext>
              </a:extLst>
            </a:blip>
            <a:srcRect t="9016" r="20021" b="10648"/>
            <a:stretch/>
          </p:blipFill>
          <p:spPr>
            <a:xfrm>
              <a:off x="3562189" y="4693404"/>
              <a:ext cx="767780" cy="995525"/>
            </a:xfrm>
            <a:prstGeom prst="rect">
              <a:avLst/>
            </a:prstGeom>
          </p:spPr>
        </p:pic>
        <p:grpSp>
          <p:nvGrpSpPr>
            <p:cNvPr id="72" name="Grupo 71"/>
            <p:cNvGrpSpPr/>
            <p:nvPr/>
          </p:nvGrpSpPr>
          <p:grpSpPr>
            <a:xfrm>
              <a:off x="4789753" y="4364304"/>
              <a:ext cx="825728" cy="1264732"/>
              <a:chOff x="6448737" y="2344061"/>
              <a:chExt cx="1782049" cy="2445406"/>
            </a:xfrm>
          </p:grpSpPr>
          <p:grpSp>
            <p:nvGrpSpPr>
              <p:cNvPr id="87" name="Grupo 86"/>
              <p:cNvGrpSpPr/>
              <p:nvPr/>
            </p:nvGrpSpPr>
            <p:grpSpPr>
              <a:xfrm>
                <a:off x="6448737" y="2344061"/>
                <a:ext cx="1782049" cy="2445406"/>
                <a:chOff x="6448737" y="2344061"/>
                <a:chExt cx="1782049" cy="2445406"/>
              </a:xfrm>
            </p:grpSpPr>
            <p:pic>
              <p:nvPicPr>
                <p:cNvPr id="89" name="Picture 2" descr="Resultado de imagen para cristalizador dibujo"/>
                <p:cNvPicPr>
                  <a:picLocks noChangeAspect="1" noChangeArrowheads="1"/>
                </p:cNvPicPr>
                <p:nvPr/>
              </p:nvPicPr>
              <p:blipFill>
                <a:blip r:embed="rId12"/>
                <a:srcRect/>
                <a:stretch>
                  <a:fillRect/>
                </a:stretch>
              </p:blipFill>
              <p:spPr bwMode="auto">
                <a:xfrm>
                  <a:off x="6664244" y="3344348"/>
                  <a:ext cx="1070344" cy="625622"/>
                </a:xfrm>
                <a:prstGeom prst="rect">
                  <a:avLst/>
                </a:prstGeom>
                <a:noFill/>
              </p:spPr>
            </p:pic>
            <p:pic>
              <p:nvPicPr>
                <p:cNvPr id="90" name="Picture 6" descr="Resultado de imagen para placa de calentamiento dibujo"/>
                <p:cNvPicPr>
                  <a:picLocks noChangeAspect="1" noChangeArrowheads="1"/>
                </p:cNvPicPr>
                <p:nvPr/>
              </p:nvPicPr>
              <p:blipFill>
                <a:blip r:embed="rId10"/>
                <a:srcRect t="47667"/>
                <a:stretch>
                  <a:fillRect/>
                </a:stretch>
              </p:blipFill>
              <p:spPr bwMode="auto">
                <a:xfrm>
                  <a:off x="6448737" y="3930872"/>
                  <a:ext cx="1724057" cy="858595"/>
                </a:xfrm>
                <a:prstGeom prst="rect">
                  <a:avLst/>
                </a:prstGeom>
                <a:noFill/>
              </p:spPr>
            </p:pic>
            <p:pic>
              <p:nvPicPr>
                <p:cNvPr id="91" name="Picture 8" descr="Resultado de imagen para aceite dibujo"/>
                <p:cNvPicPr>
                  <a:picLocks noChangeAspect="1" noChangeArrowheads="1"/>
                </p:cNvPicPr>
                <p:nvPr/>
              </p:nvPicPr>
              <p:blipFill>
                <a:blip r:embed="rId13"/>
                <a:srcRect l="42187" t="6637" r="33438"/>
                <a:stretch>
                  <a:fillRect/>
                </a:stretch>
              </p:blipFill>
              <p:spPr bwMode="auto">
                <a:xfrm rot="13374696" flipH="1">
                  <a:off x="7825181" y="2344061"/>
                  <a:ext cx="405605" cy="995384"/>
                </a:xfrm>
                <a:prstGeom prst="rect">
                  <a:avLst/>
                </a:prstGeom>
                <a:noFill/>
              </p:spPr>
            </p:pic>
          </p:grpSp>
          <p:pic>
            <p:nvPicPr>
              <p:cNvPr id="88" name="Imagen 87"/>
              <p:cNvPicPr>
                <a:picLocks noChangeAspect="1"/>
              </p:cNvPicPr>
              <p:nvPr/>
            </p:nvPicPr>
            <p:blipFill>
              <a:blip r:embed="rId14" cstate="print">
                <a:extLst>
                  <a:ext uri="{BEBA8EAE-BF5A-486C-A8C5-ECC9F3942E4B}">
                    <a14:imgProps xmlns:a14="http://schemas.microsoft.com/office/drawing/2010/main">
                      <a14:imgLayer r:embed="rId15">
                        <a14:imgEffect>
                          <a14:backgroundRemoval t="0" b="90000" l="15966" r="94118"/>
                        </a14:imgEffect>
                      </a14:imgLayer>
                    </a14:imgProps>
                  </a:ext>
                  <a:ext uri="{28A0092B-C50C-407E-A947-70E740481C1C}">
                    <a14:useLocalDpi xmlns:a14="http://schemas.microsoft.com/office/drawing/2010/main" val="0"/>
                  </a:ext>
                </a:extLst>
              </a:blip>
              <a:stretch>
                <a:fillRect/>
              </a:stretch>
            </p:blipFill>
            <p:spPr>
              <a:xfrm>
                <a:off x="6722223" y="2965651"/>
                <a:ext cx="911396" cy="1072231"/>
              </a:xfrm>
              <a:prstGeom prst="rect">
                <a:avLst/>
              </a:prstGeom>
            </p:spPr>
          </p:pic>
        </p:grpSp>
        <p:grpSp>
          <p:nvGrpSpPr>
            <p:cNvPr id="73" name="Grupo 72"/>
            <p:cNvGrpSpPr/>
            <p:nvPr/>
          </p:nvGrpSpPr>
          <p:grpSpPr>
            <a:xfrm>
              <a:off x="6042294" y="4535780"/>
              <a:ext cx="767780" cy="1250037"/>
              <a:chOff x="547521" y="2020378"/>
              <a:chExt cx="1133633" cy="1670910"/>
            </a:xfrm>
          </p:grpSpPr>
          <p:pic>
            <p:nvPicPr>
              <p:cNvPr id="85" name="Imagen 84"/>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47521" y="2357602"/>
                <a:ext cx="1133633" cy="1333686"/>
              </a:xfrm>
              <a:prstGeom prst="rect">
                <a:avLst/>
              </a:prstGeom>
            </p:spPr>
          </p:pic>
          <p:pic>
            <p:nvPicPr>
              <p:cNvPr id="86" name="Picture 4" descr="Resultado de imagen para pipeta pasteur"/>
              <p:cNvPicPr>
                <a:picLocks noChangeAspect="1" noChangeArrowheads="1"/>
              </p:cNvPicPr>
              <p:nvPr/>
            </p:nvPicPr>
            <p:blipFill>
              <a:blip r:embed="rId17" cstate="print">
                <a:extLst>
                  <a:ext uri="{BEBA8EAE-BF5A-486C-A8C5-ECC9F3942E4B}">
                    <a14:imgProps xmlns:a14="http://schemas.microsoft.com/office/drawing/2010/main">
                      <a14:imgLayer r:embed="rId18">
                        <a14:imgEffect>
                          <a14:backgroundRemoval t="9677" b="89862" l="10000" r="94000"/>
                        </a14:imgEffect>
                      </a14:imgLayer>
                    </a14:imgProps>
                  </a:ext>
                  <a:ext uri="{28A0092B-C50C-407E-A947-70E740481C1C}">
                    <a14:useLocalDpi xmlns:a14="http://schemas.microsoft.com/office/drawing/2010/main" val="0"/>
                  </a:ext>
                </a:extLst>
              </a:blip>
              <a:srcRect/>
              <a:stretch>
                <a:fillRect/>
              </a:stretch>
            </p:blipFill>
            <p:spPr bwMode="auto">
              <a:xfrm rot="19469963">
                <a:off x="797661" y="2020378"/>
                <a:ext cx="863506" cy="468452"/>
              </a:xfrm>
              <a:prstGeom prst="rect">
                <a:avLst/>
              </a:prstGeom>
              <a:noFill/>
              <a:extLst>
                <a:ext uri="{909E8E84-426E-40DD-AFC4-6F175D3DCCD1}">
                  <a14:hiddenFill xmlns:a14="http://schemas.microsoft.com/office/drawing/2010/main">
                    <a:solidFill>
                      <a:srgbClr val="FFFFFF"/>
                    </a:solidFill>
                  </a14:hiddenFill>
                </a:ext>
              </a:extLst>
            </p:spPr>
          </p:pic>
        </p:grpSp>
        <p:sp>
          <p:nvSpPr>
            <p:cNvPr id="74" name="Rectángulo: esquinas redondeadas 73"/>
            <p:cNvSpPr/>
            <p:nvPr/>
          </p:nvSpPr>
          <p:spPr>
            <a:xfrm>
              <a:off x="7236887" y="4742747"/>
              <a:ext cx="1360932" cy="946182"/>
            </a:xfrm>
            <a:prstGeom prst="roundRect">
              <a:avLst>
                <a:gd name="adj" fmla="val 10000"/>
              </a:avLst>
            </a:prstGeom>
            <a:blipFill rotWithShape="1">
              <a:blip r:embed="rId19"/>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75" name="Grupo 74"/>
            <p:cNvGrpSpPr/>
            <p:nvPr/>
          </p:nvGrpSpPr>
          <p:grpSpPr>
            <a:xfrm>
              <a:off x="1890294" y="4411546"/>
              <a:ext cx="1382156" cy="1277383"/>
              <a:chOff x="251520" y="1484784"/>
              <a:chExt cx="4663380" cy="4677499"/>
            </a:xfrm>
          </p:grpSpPr>
          <p:pic>
            <p:nvPicPr>
              <p:cNvPr id="82" name="Picture 6" descr="Resultado de imagen para placa de calentamiento dibujo"/>
              <p:cNvPicPr>
                <a:picLocks noChangeAspect="1" noChangeArrowheads="1"/>
              </p:cNvPicPr>
              <p:nvPr/>
            </p:nvPicPr>
            <p:blipFill>
              <a:blip r:embed="rId10"/>
              <a:srcRect/>
              <a:stretch>
                <a:fillRect/>
              </a:stretch>
            </p:blipFill>
            <p:spPr bwMode="auto">
              <a:xfrm>
                <a:off x="2034579" y="3140968"/>
                <a:ext cx="2880321" cy="3021315"/>
              </a:xfrm>
              <a:prstGeom prst="rect">
                <a:avLst/>
              </a:prstGeom>
              <a:noFill/>
            </p:spPr>
          </p:pic>
          <p:pic>
            <p:nvPicPr>
              <p:cNvPr id="83" name="Picture 2" descr="Resultado de imagen para TiO2"/>
              <p:cNvPicPr>
                <a:picLocks noChangeAspect="1" noChangeArrowheads="1"/>
              </p:cNvPicPr>
              <p:nvPr/>
            </p:nvPicPr>
            <p:blipFill>
              <a:blip r:embed="rId20" cstate="print">
                <a:extLst>
                  <a:ext uri="{BEBA8EAE-BF5A-486C-A8C5-ECC9F3942E4B}">
                    <a14:imgProps xmlns:a14="http://schemas.microsoft.com/office/drawing/2010/main">
                      <a14:imgLayer r:embed="rId21">
                        <a14:imgEffect>
                          <a14:backgroundRemoval t="3000" b="79000" l="10000" r="90000"/>
                        </a14:imgEffect>
                      </a14:imgLayer>
                    </a14:imgProps>
                  </a:ext>
                  <a:ext uri="{28A0092B-C50C-407E-A947-70E740481C1C}">
                    <a14:useLocalDpi xmlns:a14="http://schemas.microsoft.com/office/drawing/2010/main" val="0"/>
                  </a:ext>
                </a:extLst>
              </a:blip>
              <a:srcRect/>
              <a:stretch>
                <a:fillRect/>
              </a:stretch>
            </p:blipFill>
            <p:spPr bwMode="auto">
              <a:xfrm>
                <a:off x="251520" y="1484784"/>
                <a:ext cx="2286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84" name="CuadroTexto 83"/>
              <p:cNvSpPr txBox="1"/>
              <p:nvPr/>
            </p:nvSpPr>
            <p:spPr>
              <a:xfrm>
                <a:off x="1990581" y="2425506"/>
                <a:ext cx="792088" cy="833527"/>
              </a:xfrm>
              <a:prstGeom prst="rect">
                <a:avLst/>
              </a:prstGeom>
              <a:noFill/>
            </p:spPr>
            <p:txBody>
              <a:bodyPr wrap="square" rtlCol="0">
                <a:spAutoFit/>
              </a:bodyPr>
              <a:lstStyle/>
              <a:p>
                <a:r>
                  <a:rPr lang="es-ES" sz="2475" b="1" dirty="0">
                    <a:effectLst>
                      <a:outerShdw blurRad="38100" dist="38100" dir="2700000" algn="tl">
                        <a:srgbClr val="000000">
                          <a:alpha val="43137"/>
                        </a:srgbClr>
                      </a:outerShdw>
                    </a:effectLst>
                  </a:rPr>
                  <a:t>+</a:t>
                </a:r>
              </a:p>
            </p:txBody>
          </p:sp>
        </p:grpSp>
        <p:sp>
          <p:nvSpPr>
            <p:cNvPr id="76" name="CuadroTexto 75"/>
            <p:cNvSpPr txBox="1"/>
            <p:nvPr/>
          </p:nvSpPr>
          <p:spPr>
            <a:xfrm>
              <a:off x="2071854" y="5011586"/>
              <a:ext cx="404115" cy="124579"/>
            </a:xfrm>
            <a:prstGeom prst="rect">
              <a:avLst/>
            </a:prstGeom>
            <a:noFill/>
          </p:spPr>
          <p:txBody>
            <a:bodyPr wrap="square" rtlCol="0">
              <a:spAutoFit/>
            </a:bodyPr>
            <a:lstStyle/>
            <a:p>
              <a:r>
                <a:rPr lang="es-ES" sz="1083" b="1" dirty="0">
                  <a:effectLst>
                    <a:outerShdw blurRad="38100" dist="38100" dir="2700000" algn="tl">
                      <a:srgbClr val="000000">
                        <a:alpha val="43137"/>
                      </a:srgbClr>
                    </a:outerShdw>
                  </a:effectLst>
                </a:rPr>
                <a:t>TiO</a:t>
              </a:r>
              <a:r>
                <a:rPr lang="es-ES" sz="1083" b="1" baseline="-25000" dirty="0">
                  <a:effectLst>
                    <a:outerShdw blurRad="38100" dist="38100" dir="2700000" algn="tl">
                      <a:srgbClr val="000000">
                        <a:alpha val="43137"/>
                      </a:srgbClr>
                    </a:outerShdw>
                  </a:effectLst>
                </a:rPr>
                <a:t>2</a:t>
              </a:r>
              <a:endParaRPr lang="es-ES" sz="1083" b="1" dirty="0">
                <a:effectLst>
                  <a:outerShdw blurRad="38100" dist="38100" dir="2700000" algn="tl">
                    <a:srgbClr val="000000">
                      <a:alpha val="43137"/>
                    </a:srgbClr>
                  </a:outerShdw>
                </a:effectLst>
              </a:endParaRPr>
            </a:p>
          </p:txBody>
        </p:sp>
        <p:sp>
          <p:nvSpPr>
            <p:cNvPr id="77" name="Flecha: a la derecha 76"/>
            <p:cNvSpPr/>
            <p:nvPr/>
          </p:nvSpPr>
          <p:spPr>
            <a:xfrm>
              <a:off x="1730361" y="5158764"/>
              <a:ext cx="360040" cy="72008"/>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sp>
          <p:nvSpPr>
            <p:cNvPr id="78" name="Flecha: a la derecha 77"/>
            <p:cNvSpPr/>
            <p:nvPr/>
          </p:nvSpPr>
          <p:spPr>
            <a:xfrm>
              <a:off x="3243818" y="5158764"/>
              <a:ext cx="360040" cy="72008"/>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sp>
          <p:nvSpPr>
            <p:cNvPr id="79" name="Flecha: a la derecha 78"/>
            <p:cNvSpPr/>
            <p:nvPr/>
          </p:nvSpPr>
          <p:spPr>
            <a:xfrm>
              <a:off x="4322975" y="5163902"/>
              <a:ext cx="360040" cy="72008"/>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sp>
          <p:nvSpPr>
            <p:cNvPr id="80" name="Flecha: a la derecha 79"/>
            <p:cNvSpPr/>
            <p:nvPr/>
          </p:nvSpPr>
          <p:spPr>
            <a:xfrm>
              <a:off x="5688467" y="5162536"/>
              <a:ext cx="360040" cy="72008"/>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sp>
          <p:nvSpPr>
            <p:cNvPr id="81" name="Flecha: a la derecha 80"/>
            <p:cNvSpPr/>
            <p:nvPr/>
          </p:nvSpPr>
          <p:spPr>
            <a:xfrm>
              <a:off x="6843460" y="5162536"/>
              <a:ext cx="360040" cy="72008"/>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grpSp>
      <p:grpSp>
        <p:nvGrpSpPr>
          <p:cNvPr id="95" name="Grupo 94"/>
          <p:cNvGrpSpPr/>
          <p:nvPr/>
        </p:nvGrpSpPr>
        <p:grpSpPr>
          <a:xfrm>
            <a:off x="14543460" y="15575674"/>
            <a:ext cx="9098703" cy="2136188"/>
            <a:chOff x="25089" y="3077338"/>
            <a:chExt cx="4766375" cy="731135"/>
          </a:xfrm>
        </p:grpSpPr>
        <p:sp>
          <p:nvSpPr>
            <p:cNvPr id="96" name="Forma libre: forma 95"/>
            <p:cNvSpPr/>
            <p:nvPr/>
          </p:nvSpPr>
          <p:spPr>
            <a:xfrm>
              <a:off x="25089" y="3077338"/>
              <a:ext cx="1653916" cy="731135"/>
            </a:xfrm>
            <a:custGeom>
              <a:avLst/>
              <a:gdLst>
                <a:gd name="connsiteX0" fmla="*/ 0 w 1354615"/>
                <a:gd name="connsiteY0" fmla="*/ 0 h 541846"/>
                <a:gd name="connsiteX1" fmla="*/ 1083692 w 1354615"/>
                <a:gd name="connsiteY1" fmla="*/ 0 h 541846"/>
                <a:gd name="connsiteX2" fmla="*/ 1354615 w 1354615"/>
                <a:gd name="connsiteY2" fmla="*/ 270923 h 541846"/>
                <a:gd name="connsiteX3" fmla="*/ 1083692 w 1354615"/>
                <a:gd name="connsiteY3" fmla="*/ 541846 h 541846"/>
                <a:gd name="connsiteX4" fmla="*/ 0 w 1354615"/>
                <a:gd name="connsiteY4" fmla="*/ 541846 h 541846"/>
                <a:gd name="connsiteX5" fmla="*/ 270923 w 1354615"/>
                <a:gd name="connsiteY5" fmla="*/ 270923 h 541846"/>
                <a:gd name="connsiteX6" fmla="*/ 0 w 1354615"/>
                <a:gd name="connsiteY6" fmla="*/ 0 h 54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4615" h="541846">
                  <a:moveTo>
                    <a:pt x="0" y="0"/>
                  </a:moveTo>
                  <a:lnTo>
                    <a:pt x="1083692" y="0"/>
                  </a:lnTo>
                  <a:lnTo>
                    <a:pt x="1354615" y="270923"/>
                  </a:lnTo>
                  <a:lnTo>
                    <a:pt x="1083692" y="541846"/>
                  </a:lnTo>
                  <a:lnTo>
                    <a:pt x="0" y="541846"/>
                  </a:lnTo>
                  <a:lnTo>
                    <a:pt x="270923" y="270923"/>
                  </a:lnTo>
                  <a:lnTo>
                    <a:pt x="0" y="0"/>
                  </a:lnTo>
                  <a:close/>
                </a:path>
              </a:pathLst>
            </a:custGeom>
            <a:solidFill>
              <a:srgbClr val="E48312">
                <a:hueOff val="0"/>
                <a:satOff val="0"/>
                <a:lumOff val="0"/>
                <a:alphaOff val="0"/>
              </a:srgbClr>
            </a:solidFill>
            <a:ln w="15875" cap="flat" cmpd="sng" algn="ctr">
              <a:solidFill>
                <a:prstClr val="white">
                  <a:hueOff val="0"/>
                  <a:satOff val="0"/>
                  <a:lumOff val="0"/>
                  <a:alphaOff val="0"/>
                </a:prstClr>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221303" tIns="5893" rIns="209517" bIns="5893" numCol="1" spcCol="1270" anchor="ctr" anchorCtr="0">
              <a:noAutofit/>
            </a:bodyPr>
            <a:lstStyle/>
            <a:p>
              <a:pPr algn="ctr" defTabSz="412478">
                <a:lnSpc>
                  <a:spcPct val="90000"/>
                </a:lnSpc>
                <a:spcAft>
                  <a:spcPct val="35000"/>
                </a:spcAft>
              </a:pPr>
              <a:r>
                <a:rPr lang="es-ES" sz="2400" b="1" dirty="0">
                  <a:solidFill>
                    <a:prstClr val="white"/>
                  </a:solidFill>
                  <a:ea typeface="Verdana" panose="020B0604030504040204" pitchFamily="34" charset="0"/>
                  <a:cs typeface="Syastro" panose="00000400000000000000" pitchFamily="2" charset="0"/>
                </a:rPr>
                <a:t>Prueba de bioactividad</a:t>
              </a:r>
            </a:p>
          </p:txBody>
        </p:sp>
        <p:sp>
          <p:nvSpPr>
            <p:cNvPr id="97" name="Forma libre: forma 96"/>
            <p:cNvSpPr/>
            <p:nvPr/>
          </p:nvSpPr>
          <p:spPr>
            <a:xfrm>
              <a:off x="1502904" y="3084175"/>
              <a:ext cx="1810745" cy="724298"/>
            </a:xfrm>
            <a:custGeom>
              <a:avLst/>
              <a:gdLst>
                <a:gd name="connsiteX0" fmla="*/ 0 w 1810745"/>
                <a:gd name="connsiteY0" fmla="*/ 0 h 724298"/>
                <a:gd name="connsiteX1" fmla="*/ 1448596 w 1810745"/>
                <a:gd name="connsiteY1" fmla="*/ 0 h 724298"/>
                <a:gd name="connsiteX2" fmla="*/ 1810745 w 1810745"/>
                <a:gd name="connsiteY2" fmla="*/ 362149 h 724298"/>
                <a:gd name="connsiteX3" fmla="*/ 1448596 w 1810745"/>
                <a:gd name="connsiteY3" fmla="*/ 724298 h 724298"/>
                <a:gd name="connsiteX4" fmla="*/ 0 w 1810745"/>
                <a:gd name="connsiteY4" fmla="*/ 724298 h 724298"/>
                <a:gd name="connsiteX5" fmla="*/ 362149 w 1810745"/>
                <a:gd name="connsiteY5" fmla="*/ 362149 h 724298"/>
                <a:gd name="connsiteX6" fmla="*/ 0 w 1810745"/>
                <a:gd name="connsiteY6" fmla="*/ 0 h 72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0745" h="724298">
                  <a:moveTo>
                    <a:pt x="0" y="0"/>
                  </a:moveTo>
                  <a:lnTo>
                    <a:pt x="1448596" y="0"/>
                  </a:lnTo>
                  <a:lnTo>
                    <a:pt x="1810745" y="362149"/>
                  </a:lnTo>
                  <a:lnTo>
                    <a:pt x="1448596" y="724298"/>
                  </a:lnTo>
                  <a:lnTo>
                    <a:pt x="0" y="724298"/>
                  </a:lnTo>
                  <a:lnTo>
                    <a:pt x="362149" y="362149"/>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91852" tIns="5893" rIns="280066"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Syastro" panose="00000400000000000000" pitchFamily="2" charset="0"/>
                </a:rPr>
                <a:t>0.2 </a:t>
              </a:r>
              <a:r>
                <a:rPr lang="es-ES" sz="2400" dirty="0" err="1">
                  <a:solidFill>
                    <a:srgbClr val="000000">
                      <a:hueOff val="0"/>
                      <a:satOff val="0"/>
                      <a:lumOff val="0"/>
                      <a:alphaOff val="0"/>
                    </a:srgbClr>
                  </a:solidFill>
                  <a:ea typeface="Verdana" panose="020B0604030504040204" pitchFamily="34" charset="0"/>
                  <a:cs typeface="Syastro" panose="00000400000000000000" pitchFamily="2" charset="0"/>
                </a:rPr>
                <a:t>grs</a:t>
              </a:r>
              <a:r>
                <a:rPr lang="es-ES" sz="2400" dirty="0">
                  <a:solidFill>
                    <a:srgbClr val="000000">
                      <a:hueOff val="0"/>
                      <a:satOff val="0"/>
                      <a:lumOff val="0"/>
                      <a:alphaOff val="0"/>
                    </a:srgbClr>
                  </a:solidFill>
                  <a:ea typeface="Verdana" panose="020B0604030504040204" pitchFamily="34" charset="0"/>
                  <a:cs typeface="Syastro" panose="00000400000000000000" pitchFamily="2" charset="0"/>
                </a:rPr>
                <a:t> de material + 50 ml de SBF</a:t>
              </a:r>
            </a:p>
          </p:txBody>
        </p:sp>
        <p:sp>
          <p:nvSpPr>
            <p:cNvPr id="98" name="Forma libre: forma 97"/>
            <p:cNvSpPr/>
            <p:nvPr/>
          </p:nvSpPr>
          <p:spPr>
            <a:xfrm>
              <a:off x="3156244" y="3109744"/>
              <a:ext cx="1635220" cy="698729"/>
            </a:xfrm>
            <a:custGeom>
              <a:avLst/>
              <a:gdLst>
                <a:gd name="connsiteX0" fmla="*/ 0 w 1496484"/>
                <a:gd name="connsiteY0" fmla="*/ 0 h 598593"/>
                <a:gd name="connsiteX1" fmla="*/ 1197188 w 1496484"/>
                <a:gd name="connsiteY1" fmla="*/ 0 h 598593"/>
                <a:gd name="connsiteX2" fmla="*/ 1496484 w 1496484"/>
                <a:gd name="connsiteY2" fmla="*/ 299297 h 598593"/>
                <a:gd name="connsiteX3" fmla="*/ 1197188 w 1496484"/>
                <a:gd name="connsiteY3" fmla="*/ 598593 h 598593"/>
                <a:gd name="connsiteX4" fmla="*/ 0 w 1496484"/>
                <a:gd name="connsiteY4" fmla="*/ 598593 h 598593"/>
                <a:gd name="connsiteX5" fmla="*/ 299297 w 1496484"/>
                <a:gd name="connsiteY5" fmla="*/ 299297 h 598593"/>
                <a:gd name="connsiteX6" fmla="*/ 0 w 1496484"/>
                <a:gd name="connsiteY6" fmla="*/ 0 h 59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6484" h="598593">
                  <a:moveTo>
                    <a:pt x="0" y="0"/>
                  </a:moveTo>
                  <a:lnTo>
                    <a:pt x="1197188" y="0"/>
                  </a:lnTo>
                  <a:lnTo>
                    <a:pt x="1496484" y="299297"/>
                  </a:lnTo>
                  <a:lnTo>
                    <a:pt x="1197188" y="598593"/>
                  </a:lnTo>
                  <a:lnTo>
                    <a:pt x="0" y="598593"/>
                  </a:lnTo>
                  <a:lnTo>
                    <a:pt x="299297" y="299297"/>
                  </a:lnTo>
                  <a:lnTo>
                    <a:pt x="0" y="0"/>
                  </a:lnTo>
                  <a:close/>
                </a:path>
              </a:pathLst>
            </a:custGeom>
            <a:solidFill>
              <a:srgbClr val="E48312">
                <a:alpha val="90000"/>
                <a:tint val="40000"/>
                <a:hueOff val="0"/>
                <a:satOff val="0"/>
                <a:lumOff val="0"/>
                <a:alphaOff val="0"/>
              </a:srgbClr>
            </a:solidFill>
            <a:ln w="15875" cap="flat" cmpd="sng" algn="ctr">
              <a:solidFill>
                <a:srgbClr val="E48312">
                  <a:alpha val="90000"/>
                  <a:tint val="4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p>
              <a:pPr algn="ctr" defTabSz="412478">
                <a:lnSpc>
                  <a:spcPct val="90000"/>
                </a:lnSpc>
                <a:spcAft>
                  <a:spcPct val="35000"/>
                </a:spcAft>
              </a:pPr>
              <a:r>
                <a:rPr lang="es-ES" sz="2400" dirty="0">
                  <a:solidFill>
                    <a:srgbClr val="000000">
                      <a:hueOff val="0"/>
                      <a:satOff val="0"/>
                      <a:lumOff val="0"/>
                      <a:alphaOff val="0"/>
                    </a:srgbClr>
                  </a:solidFill>
                  <a:ea typeface="Verdana" panose="020B0604030504040204" pitchFamily="34" charset="0"/>
                  <a:cs typeface="Syastro" panose="00000400000000000000" pitchFamily="2" charset="0"/>
                </a:rPr>
                <a:t>Incubadora a 37 °C por 7 días</a:t>
              </a:r>
            </a:p>
          </p:txBody>
        </p:sp>
      </p:grpSp>
      <p:grpSp>
        <p:nvGrpSpPr>
          <p:cNvPr id="99" name="Grupo 98"/>
          <p:cNvGrpSpPr/>
          <p:nvPr/>
        </p:nvGrpSpPr>
        <p:grpSpPr>
          <a:xfrm>
            <a:off x="17563209" y="13175358"/>
            <a:ext cx="4855493" cy="2066355"/>
            <a:chOff x="3167693" y="4307608"/>
            <a:chExt cx="2813510" cy="1122075"/>
          </a:xfrm>
        </p:grpSpPr>
        <p:pic>
          <p:nvPicPr>
            <p:cNvPr id="100" name="Imagen 9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rot="14140762">
              <a:off x="2883966" y="4629971"/>
              <a:ext cx="1019234" cy="451780"/>
            </a:xfrm>
            <a:prstGeom prst="rect">
              <a:avLst/>
            </a:prstGeom>
          </p:spPr>
        </p:pic>
        <p:pic>
          <p:nvPicPr>
            <p:cNvPr id="101" name="Picture 2" descr="Resultado de imagen para incubadora de laboratorio"/>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477081" y="4307608"/>
              <a:ext cx="1504122" cy="1122075"/>
            </a:xfrm>
            <a:prstGeom prst="rect">
              <a:avLst/>
            </a:prstGeom>
            <a:noFill/>
            <a:extLst>
              <a:ext uri="{909E8E84-426E-40DD-AFC4-6F175D3DCCD1}">
                <a14:hiddenFill xmlns:a14="http://schemas.microsoft.com/office/drawing/2010/main">
                  <a:solidFill>
                    <a:srgbClr val="FFFFFF"/>
                  </a:solidFill>
                </a14:hiddenFill>
              </a:ext>
            </a:extLst>
          </p:spPr>
        </p:pic>
        <p:sp>
          <p:nvSpPr>
            <p:cNvPr id="102" name="Flecha: a la derecha 101"/>
            <p:cNvSpPr/>
            <p:nvPr/>
          </p:nvSpPr>
          <p:spPr>
            <a:xfrm>
              <a:off x="3804401" y="4765764"/>
              <a:ext cx="500920" cy="126717"/>
            </a:xfrm>
            <a:prstGeom prst="rightArrow">
              <a:avLst/>
            </a:prstGeom>
            <a:solidFill>
              <a:schemeClr val="bg2">
                <a:lumMod val="50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6275"/>
            </a:p>
          </p:txBody>
        </p:sp>
      </p:grpSp>
      <p:pic>
        <p:nvPicPr>
          <p:cNvPr id="104" name="Imagen 103" descr="C:\Users\Propietario\Documents\tesis\Felipe\12-04-2016\TiO2_2_10000x.jpg"/>
          <p:cNvPicPr/>
          <p:nvPr/>
        </p:nvPicPr>
        <p:blipFill>
          <a:blip r:embed="rId24" cstate="print"/>
          <a:srcRect/>
          <a:stretch>
            <a:fillRect/>
          </a:stretch>
        </p:blipFill>
        <p:spPr bwMode="auto">
          <a:xfrm>
            <a:off x="3987512" y="20520174"/>
            <a:ext cx="4298336" cy="2799799"/>
          </a:xfrm>
          <a:prstGeom prst="rect">
            <a:avLst/>
          </a:prstGeom>
          <a:noFill/>
          <a:ln w="9525">
            <a:noFill/>
            <a:miter lim="800000"/>
            <a:headEnd/>
            <a:tailEnd/>
          </a:ln>
        </p:spPr>
      </p:pic>
      <p:pic>
        <p:nvPicPr>
          <p:cNvPr id="2" name="Imagen 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18903185" y="20545849"/>
            <a:ext cx="4276201" cy="2785930"/>
          </a:xfrm>
          <a:prstGeom prst="rect">
            <a:avLst/>
          </a:prstGeom>
        </p:spPr>
      </p:pic>
      <p:pic>
        <p:nvPicPr>
          <p:cNvPr id="105" name="29 Imagen" descr="5000x_BGSL_BGL.jpg"/>
          <p:cNvPicPr/>
          <p:nvPr/>
        </p:nvPicPr>
        <p:blipFill rotWithShape="1">
          <a:blip r:embed="rId26"/>
          <a:srcRect l="50000"/>
          <a:stretch/>
        </p:blipFill>
        <p:spPr>
          <a:xfrm>
            <a:off x="10051151" y="20516989"/>
            <a:ext cx="4276201" cy="2799799"/>
          </a:xfrm>
          <a:prstGeom prst="rect">
            <a:avLst/>
          </a:prstGeom>
        </p:spPr>
      </p:pic>
      <p:pic>
        <p:nvPicPr>
          <p:cNvPr id="106" name="Imagen 105"/>
          <p:cNvPicPr/>
          <p:nvPr/>
        </p:nvPicPr>
        <p:blipFill rotWithShape="1">
          <a:blip r:embed="rId27"/>
          <a:srcRect r="50650"/>
          <a:stretch/>
        </p:blipFill>
        <p:spPr>
          <a:xfrm>
            <a:off x="27830713" y="20567138"/>
            <a:ext cx="4276201" cy="2785930"/>
          </a:xfrm>
          <a:prstGeom prst="rect">
            <a:avLst/>
          </a:prstGeom>
        </p:spPr>
      </p:pic>
      <p:graphicFrame>
        <p:nvGraphicFramePr>
          <p:cNvPr id="107" name="Tabla 106"/>
          <p:cNvGraphicFramePr>
            <a:graphicFrameLocks noGrp="1"/>
          </p:cNvGraphicFramePr>
          <p:nvPr>
            <p:extLst>
              <p:ext uri="{D42A27DB-BD31-4B8C-83A1-F6EECF244321}">
                <p14:modId xmlns:p14="http://schemas.microsoft.com/office/powerpoint/2010/main" val="561209191"/>
              </p:ext>
            </p:extLst>
          </p:nvPr>
        </p:nvGraphicFramePr>
        <p:xfrm>
          <a:off x="844537" y="21714768"/>
          <a:ext cx="3175537" cy="1526480"/>
        </p:xfrm>
        <a:graphic>
          <a:graphicData uri="http://schemas.openxmlformats.org/drawingml/2006/table">
            <a:tbl>
              <a:tblPr firstRow="1" firstCol="1" bandRow="1"/>
              <a:tblGrid>
                <a:gridCol w="1571500">
                  <a:extLst>
                    <a:ext uri="{9D8B030D-6E8A-4147-A177-3AD203B41FA5}">
                      <a16:colId xmlns:a16="http://schemas.microsoft.com/office/drawing/2014/main" val="2300602235"/>
                    </a:ext>
                  </a:extLst>
                </a:gridCol>
                <a:gridCol w="1604037">
                  <a:extLst>
                    <a:ext uri="{9D8B030D-6E8A-4147-A177-3AD203B41FA5}">
                      <a16:colId xmlns:a16="http://schemas.microsoft.com/office/drawing/2014/main" val="1751647463"/>
                    </a:ext>
                  </a:extLst>
                </a:gridCol>
              </a:tblGrid>
              <a:tr h="877824">
                <a:tc>
                  <a:txBody>
                    <a:bodyPr/>
                    <a:lstStyle/>
                    <a:p>
                      <a:pPr algn="ctr">
                        <a:lnSpc>
                          <a:spcPct val="120000"/>
                        </a:lnSpc>
                        <a:spcBef>
                          <a:spcPts val="300"/>
                        </a:spcBef>
                        <a:spcAft>
                          <a:spcPts val="600"/>
                        </a:spcAft>
                      </a:pPr>
                      <a:r>
                        <a:rPr lang="es-MX" sz="2400" dirty="0">
                          <a:solidFill>
                            <a:srgbClr val="000000"/>
                          </a:solidFill>
                          <a:effectLst/>
                          <a:latin typeface="+mn-lt"/>
                          <a:ea typeface="Verdana" panose="020B0604030504040204" pitchFamily="34" charset="0"/>
                          <a:cs typeface="Verdana" panose="020B0604030504040204" pitchFamily="34" charset="0"/>
                        </a:rPr>
                        <a:t>% Atómico Ti</a:t>
                      </a:r>
                      <a:endParaRPr lang="es-ES" sz="2400" dirty="0">
                        <a:solidFill>
                          <a:srgbClr val="000000"/>
                        </a:solidFill>
                        <a:effectLst/>
                        <a:latin typeface="+mn-lt"/>
                        <a:ea typeface="Verdana" panose="020B0604030504040204" pitchFamily="34" charset="0"/>
                        <a:cs typeface="Verdana" panose="020B0604030504040204" pitchFamily="34" charset="0"/>
                      </a:endParaRPr>
                    </a:p>
                  </a:txBody>
                  <a:tcPr marL="53036" marR="530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300"/>
                        </a:spcBef>
                        <a:spcAft>
                          <a:spcPts val="600"/>
                        </a:spcAft>
                      </a:pPr>
                      <a:r>
                        <a:rPr lang="es-MX" sz="2400" dirty="0">
                          <a:solidFill>
                            <a:srgbClr val="000000"/>
                          </a:solidFill>
                          <a:effectLst/>
                          <a:latin typeface="+mn-lt"/>
                          <a:ea typeface="Verdana" panose="020B0604030504040204" pitchFamily="34" charset="0"/>
                          <a:cs typeface="Verdana" panose="020B0604030504040204" pitchFamily="34" charset="0"/>
                        </a:rPr>
                        <a:t>% Atómico O</a:t>
                      </a:r>
                      <a:endParaRPr lang="es-ES" sz="2400" dirty="0">
                        <a:solidFill>
                          <a:srgbClr val="000000"/>
                        </a:solidFill>
                        <a:effectLst/>
                        <a:latin typeface="+mn-lt"/>
                        <a:ea typeface="Verdana" panose="020B0604030504040204" pitchFamily="34" charset="0"/>
                        <a:cs typeface="Verdana" panose="020B0604030504040204" pitchFamily="34" charset="0"/>
                      </a:endParaRPr>
                    </a:p>
                  </a:txBody>
                  <a:tcPr marL="53036" marR="530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6027639"/>
                  </a:ext>
                </a:extLst>
              </a:tr>
              <a:tr h="648656">
                <a:tc>
                  <a:txBody>
                    <a:bodyPr/>
                    <a:lstStyle/>
                    <a:p>
                      <a:pPr algn="ctr">
                        <a:lnSpc>
                          <a:spcPct val="120000"/>
                        </a:lnSpc>
                        <a:spcBef>
                          <a:spcPts val="300"/>
                        </a:spcBef>
                        <a:spcAft>
                          <a:spcPts val="600"/>
                        </a:spcAft>
                      </a:pPr>
                      <a:r>
                        <a:rPr lang="es-MX" sz="2400" dirty="0">
                          <a:solidFill>
                            <a:srgbClr val="000000"/>
                          </a:solidFill>
                          <a:effectLst/>
                          <a:latin typeface="+mn-lt"/>
                          <a:ea typeface="Verdana" panose="020B0604030504040204" pitchFamily="34" charset="0"/>
                          <a:cs typeface="Verdana" panose="020B0604030504040204" pitchFamily="34" charset="0"/>
                        </a:rPr>
                        <a:t>17.62</a:t>
                      </a:r>
                      <a:endParaRPr lang="es-ES" sz="2400" dirty="0">
                        <a:solidFill>
                          <a:srgbClr val="000000"/>
                        </a:solidFill>
                        <a:effectLst/>
                        <a:latin typeface="+mn-lt"/>
                        <a:ea typeface="Verdana" panose="020B0604030504040204" pitchFamily="34" charset="0"/>
                        <a:cs typeface="Verdana" panose="020B0604030504040204" pitchFamily="34" charset="0"/>
                      </a:endParaRPr>
                    </a:p>
                  </a:txBody>
                  <a:tcPr marL="53036" marR="530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20000"/>
                        </a:lnSpc>
                        <a:spcBef>
                          <a:spcPts val="300"/>
                        </a:spcBef>
                        <a:spcAft>
                          <a:spcPts val="600"/>
                        </a:spcAft>
                      </a:pPr>
                      <a:r>
                        <a:rPr lang="es-MX" sz="2400" dirty="0">
                          <a:solidFill>
                            <a:srgbClr val="000000"/>
                          </a:solidFill>
                          <a:effectLst/>
                          <a:latin typeface="+mn-lt"/>
                          <a:ea typeface="Verdana" panose="020B0604030504040204" pitchFamily="34" charset="0"/>
                          <a:cs typeface="Verdana" panose="020B0604030504040204" pitchFamily="34" charset="0"/>
                        </a:rPr>
                        <a:t>82.38</a:t>
                      </a:r>
                      <a:endParaRPr lang="es-ES" sz="2400" dirty="0">
                        <a:solidFill>
                          <a:srgbClr val="000000"/>
                        </a:solidFill>
                        <a:effectLst/>
                        <a:latin typeface="+mn-lt"/>
                        <a:ea typeface="Verdana" panose="020B0604030504040204" pitchFamily="34" charset="0"/>
                        <a:cs typeface="Verdana" panose="020B0604030504040204" pitchFamily="34" charset="0"/>
                      </a:endParaRPr>
                    </a:p>
                  </a:txBody>
                  <a:tcPr marL="53036" marR="5303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4972287"/>
                  </a:ext>
                </a:extLst>
              </a:tr>
            </a:tbl>
          </a:graphicData>
        </a:graphic>
      </p:graphicFrame>
      <p:graphicFrame>
        <p:nvGraphicFramePr>
          <p:cNvPr id="108" name="Objeto 107"/>
          <p:cNvGraphicFramePr>
            <a:graphicFrameLocks noChangeAspect="1"/>
          </p:cNvGraphicFramePr>
          <p:nvPr>
            <p:extLst>
              <p:ext uri="{D42A27DB-BD31-4B8C-83A1-F6EECF244321}">
                <p14:modId xmlns:p14="http://schemas.microsoft.com/office/powerpoint/2010/main" val="183946105"/>
              </p:ext>
            </p:extLst>
          </p:nvPr>
        </p:nvGraphicFramePr>
        <p:xfrm>
          <a:off x="2315742" y="24126734"/>
          <a:ext cx="4870220" cy="3306208"/>
        </p:xfrm>
        <a:graphic>
          <a:graphicData uri="http://schemas.openxmlformats.org/presentationml/2006/ole">
            <mc:AlternateContent xmlns:mc="http://schemas.openxmlformats.org/markup-compatibility/2006">
              <mc:Choice xmlns:v="urn:schemas-microsoft-com:vml" Requires="v">
                <p:oleObj spid="_x0000_s1487" name="SPW 10.0 Graph" r:id="rId28" imgW="5433120" imgH="4112640" progId="SigmaPlotGraphicObject.9">
                  <p:embed/>
                </p:oleObj>
              </mc:Choice>
              <mc:Fallback>
                <p:oleObj name="SPW 10.0 Graph" r:id="rId28" imgW="5433120" imgH="4112640" progId="SigmaPlotGraphicObject.9">
                  <p:embed/>
                  <p:pic>
                    <p:nvPicPr>
                      <p:cNvPr id="6" name="Objeto 5"/>
                      <p:cNvPicPr/>
                      <p:nvPr/>
                    </p:nvPicPr>
                    <p:blipFill>
                      <a:blip r:embed="rId29"/>
                      <a:stretch>
                        <a:fillRect/>
                      </a:stretch>
                    </p:blipFill>
                    <p:spPr>
                      <a:xfrm>
                        <a:off x="2315742" y="24126734"/>
                        <a:ext cx="4870220" cy="3306208"/>
                      </a:xfrm>
                      <a:prstGeom prst="rect">
                        <a:avLst/>
                      </a:prstGeom>
                    </p:spPr>
                  </p:pic>
                </p:oleObj>
              </mc:Fallback>
            </mc:AlternateContent>
          </a:graphicData>
        </a:graphic>
      </p:graphicFrame>
      <p:graphicFrame>
        <p:nvGraphicFramePr>
          <p:cNvPr id="109" name="Objeto 108"/>
          <p:cNvGraphicFramePr>
            <a:graphicFrameLocks noChangeAspect="1"/>
          </p:cNvGraphicFramePr>
          <p:nvPr>
            <p:extLst>
              <p:ext uri="{D42A27DB-BD31-4B8C-83A1-F6EECF244321}">
                <p14:modId xmlns:p14="http://schemas.microsoft.com/office/powerpoint/2010/main" val="853238021"/>
              </p:ext>
            </p:extLst>
          </p:nvPr>
        </p:nvGraphicFramePr>
        <p:xfrm>
          <a:off x="2374108" y="28069175"/>
          <a:ext cx="4811852" cy="3036175"/>
        </p:xfrm>
        <a:graphic>
          <a:graphicData uri="http://schemas.openxmlformats.org/presentationml/2006/ole">
            <mc:AlternateContent xmlns:mc="http://schemas.openxmlformats.org/markup-compatibility/2006">
              <mc:Choice xmlns:v="urn:schemas-microsoft-com:vml" Requires="v">
                <p:oleObj spid="_x0000_s1488" name="SPW 10.0 Graph" r:id="rId30" imgW="5406840" imgH="4159440" progId="SigmaPlotGraphicObject.9">
                  <p:embed/>
                </p:oleObj>
              </mc:Choice>
              <mc:Fallback>
                <p:oleObj name="SPW 10.0 Graph" r:id="rId30" imgW="5406840" imgH="4159440" progId="SigmaPlotGraphicObject.9">
                  <p:embed/>
                  <p:pic>
                    <p:nvPicPr>
                      <p:cNvPr id="8" name="Objeto 7"/>
                      <p:cNvPicPr/>
                      <p:nvPr/>
                    </p:nvPicPr>
                    <p:blipFill>
                      <a:blip r:embed="rId31"/>
                      <a:stretch>
                        <a:fillRect/>
                      </a:stretch>
                    </p:blipFill>
                    <p:spPr>
                      <a:xfrm>
                        <a:off x="2374108" y="28069175"/>
                        <a:ext cx="4811852" cy="3036175"/>
                      </a:xfrm>
                      <a:prstGeom prst="rect">
                        <a:avLst/>
                      </a:prstGeom>
                    </p:spPr>
                  </p:pic>
                </p:oleObj>
              </mc:Fallback>
            </mc:AlternateContent>
          </a:graphicData>
        </a:graphic>
      </p:graphicFrame>
      <p:graphicFrame>
        <p:nvGraphicFramePr>
          <p:cNvPr id="110" name="Objeto 109"/>
          <p:cNvGraphicFramePr>
            <a:graphicFrameLocks noChangeAspect="1"/>
          </p:cNvGraphicFramePr>
          <p:nvPr>
            <p:extLst>
              <p:ext uri="{D42A27DB-BD31-4B8C-83A1-F6EECF244321}">
                <p14:modId xmlns:p14="http://schemas.microsoft.com/office/powerpoint/2010/main" val="3630293790"/>
              </p:ext>
            </p:extLst>
          </p:nvPr>
        </p:nvGraphicFramePr>
        <p:xfrm>
          <a:off x="2514987" y="31836014"/>
          <a:ext cx="4686355" cy="2948954"/>
        </p:xfrm>
        <a:graphic>
          <a:graphicData uri="http://schemas.openxmlformats.org/presentationml/2006/ole">
            <mc:AlternateContent xmlns:mc="http://schemas.openxmlformats.org/markup-compatibility/2006">
              <mc:Choice xmlns:v="urn:schemas-microsoft-com:vml" Requires="v">
                <p:oleObj spid="_x0000_s1489" name="SPW 10.0 Graph" r:id="rId32" imgW="5386680" imgH="4044240" progId="SigmaPlotGraphicObject.9">
                  <p:embed/>
                </p:oleObj>
              </mc:Choice>
              <mc:Fallback>
                <p:oleObj name="SPW 10.0 Graph" r:id="rId32" imgW="5386680" imgH="4044240" progId="SigmaPlotGraphicObject.9">
                  <p:embed/>
                  <p:pic>
                    <p:nvPicPr>
                      <p:cNvPr id="12" name="Objeto 11"/>
                      <p:cNvPicPr/>
                      <p:nvPr/>
                    </p:nvPicPr>
                    <p:blipFill>
                      <a:blip r:embed="rId33"/>
                      <a:stretch>
                        <a:fillRect/>
                      </a:stretch>
                    </p:blipFill>
                    <p:spPr>
                      <a:xfrm>
                        <a:off x="2514987" y="31836014"/>
                        <a:ext cx="4686355" cy="2948954"/>
                      </a:xfrm>
                      <a:prstGeom prst="rect">
                        <a:avLst/>
                      </a:prstGeom>
                    </p:spPr>
                  </p:pic>
                </p:oleObj>
              </mc:Fallback>
            </mc:AlternateContent>
          </a:graphicData>
        </a:graphic>
      </p:graphicFrame>
      <p:graphicFrame>
        <p:nvGraphicFramePr>
          <p:cNvPr id="111" name="Objeto 110"/>
          <p:cNvGraphicFramePr>
            <a:graphicFrameLocks noChangeAspect="1"/>
          </p:cNvGraphicFramePr>
          <p:nvPr>
            <p:extLst>
              <p:ext uri="{D42A27DB-BD31-4B8C-83A1-F6EECF244321}">
                <p14:modId xmlns:p14="http://schemas.microsoft.com/office/powerpoint/2010/main" val="2716381137"/>
              </p:ext>
            </p:extLst>
          </p:nvPr>
        </p:nvGraphicFramePr>
        <p:xfrm>
          <a:off x="9879688" y="31581374"/>
          <a:ext cx="4951804" cy="3256787"/>
        </p:xfrm>
        <a:graphic>
          <a:graphicData uri="http://schemas.openxmlformats.org/presentationml/2006/ole">
            <mc:AlternateContent xmlns:mc="http://schemas.openxmlformats.org/markup-compatibility/2006">
              <mc:Choice xmlns:v="urn:schemas-microsoft-com:vml" Requires="v">
                <p:oleObj spid="_x0000_s1490" name="SPW 10.0 Graph" r:id="rId34" imgW="5334480" imgH="4103640" progId="SigmaPlotGraphicObject.9">
                  <p:embed/>
                </p:oleObj>
              </mc:Choice>
              <mc:Fallback>
                <p:oleObj name="SPW 10.0 Graph" r:id="rId34" imgW="5334480" imgH="4103640" progId="SigmaPlotGraphicObject.9">
                  <p:embed/>
                  <p:pic>
                    <p:nvPicPr>
                      <p:cNvPr id="5" name="Objeto 4"/>
                      <p:cNvPicPr/>
                      <p:nvPr/>
                    </p:nvPicPr>
                    <p:blipFill>
                      <a:blip r:embed="rId35"/>
                      <a:stretch>
                        <a:fillRect/>
                      </a:stretch>
                    </p:blipFill>
                    <p:spPr>
                      <a:xfrm>
                        <a:off x="9879688" y="31581374"/>
                        <a:ext cx="4951804" cy="3256787"/>
                      </a:xfrm>
                      <a:prstGeom prst="rect">
                        <a:avLst/>
                      </a:prstGeom>
                    </p:spPr>
                  </p:pic>
                </p:oleObj>
              </mc:Fallback>
            </mc:AlternateContent>
          </a:graphicData>
        </a:graphic>
      </p:graphicFrame>
      <p:graphicFrame>
        <p:nvGraphicFramePr>
          <p:cNvPr id="112" name="Objeto 111"/>
          <p:cNvGraphicFramePr>
            <a:graphicFrameLocks noChangeAspect="1"/>
          </p:cNvGraphicFramePr>
          <p:nvPr>
            <p:extLst>
              <p:ext uri="{D42A27DB-BD31-4B8C-83A1-F6EECF244321}">
                <p14:modId xmlns:p14="http://schemas.microsoft.com/office/powerpoint/2010/main" val="1662816618"/>
              </p:ext>
            </p:extLst>
          </p:nvPr>
        </p:nvGraphicFramePr>
        <p:xfrm>
          <a:off x="9879688" y="28066723"/>
          <a:ext cx="4698722" cy="2966586"/>
        </p:xfrm>
        <a:graphic>
          <a:graphicData uri="http://schemas.openxmlformats.org/presentationml/2006/ole">
            <mc:AlternateContent xmlns:mc="http://schemas.openxmlformats.org/markup-compatibility/2006">
              <mc:Choice xmlns:v="urn:schemas-microsoft-com:vml" Requires="v">
                <p:oleObj spid="_x0000_s1491" name="SPW 10.0 Graph" r:id="rId36" imgW="5255640" imgH="4056840" progId="SigmaPlotGraphicObject.9">
                  <p:embed/>
                </p:oleObj>
              </mc:Choice>
              <mc:Fallback>
                <p:oleObj name="SPW 10.0 Graph" r:id="rId36" imgW="5255640" imgH="4056840" progId="SigmaPlotGraphicObject.9">
                  <p:embed/>
                  <p:pic>
                    <p:nvPicPr>
                      <p:cNvPr id="9" name="Objeto 8"/>
                      <p:cNvPicPr/>
                      <p:nvPr/>
                    </p:nvPicPr>
                    <p:blipFill>
                      <a:blip r:embed="rId37"/>
                      <a:stretch>
                        <a:fillRect/>
                      </a:stretch>
                    </p:blipFill>
                    <p:spPr>
                      <a:xfrm>
                        <a:off x="9879688" y="28066723"/>
                        <a:ext cx="4698722" cy="2966586"/>
                      </a:xfrm>
                      <a:prstGeom prst="rect">
                        <a:avLst/>
                      </a:prstGeom>
                    </p:spPr>
                  </p:pic>
                </p:oleObj>
              </mc:Fallback>
            </mc:AlternateContent>
          </a:graphicData>
        </a:graphic>
      </p:graphicFrame>
      <p:graphicFrame>
        <p:nvGraphicFramePr>
          <p:cNvPr id="6" name="Objeto 5"/>
          <p:cNvGraphicFramePr>
            <a:graphicFrameLocks noChangeAspect="1"/>
          </p:cNvGraphicFramePr>
          <p:nvPr>
            <p:extLst>
              <p:ext uri="{D42A27DB-BD31-4B8C-83A1-F6EECF244321}">
                <p14:modId xmlns:p14="http://schemas.microsoft.com/office/powerpoint/2010/main" val="1836403730"/>
              </p:ext>
            </p:extLst>
          </p:nvPr>
        </p:nvGraphicFramePr>
        <p:xfrm>
          <a:off x="9683603" y="24062308"/>
          <a:ext cx="4802774" cy="3293537"/>
        </p:xfrm>
        <a:graphic>
          <a:graphicData uri="http://schemas.openxmlformats.org/presentationml/2006/ole">
            <mc:AlternateContent xmlns:mc="http://schemas.openxmlformats.org/markup-compatibility/2006">
              <mc:Choice xmlns:v="urn:schemas-microsoft-com:vml" Requires="v">
                <p:oleObj spid="_x0000_s1492" name="SPW 10.0 Graph" r:id="rId38" imgW="5346360" imgH="4057920" progId="SigmaPlotGraphicObject.9">
                  <p:embed/>
                </p:oleObj>
              </mc:Choice>
              <mc:Fallback>
                <p:oleObj name="SPW 10.0 Graph" r:id="rId38" imgW="5346360" imgH="4057920" progId="SigmaPlotGraphicObject.9">
                  <p:embed/>
                  <p:pic>
                    <p:nvPicPr>
                      <p:cNvPr id="0" name=""/>
                      <p:cNvPicPr/>
                      <p:nvPr/>
                    </p:nvPicPr>
                    <p:blipFill>
                      <a:blip r:embed="rId39"/>
                      <a:stretch>
                        <a:fillRect/>
                      </a:stretch>
                    </p:blipFill>
                    <p:spPr>
                      <a:xfrm>
                        <a:off x="9683603" y="24062308"/>
                        <a:ext cx="4802774" cy="3293537"/>
                      </a:xfrm>
                      <a:prstGeom prst="rect">
                        <a:avLst/>
                      </a:prstGeom>
                    </p:spPr>
                  </p:pic>
                </p:oleObj>
              </mc:Fallback>
            </mc:AlternateContent>
          </a:graphicData>
        </a:graphic>
      </p:graphicFrame>
      <p:graphicFrame>
        <p:nvGraphicFramePr>
          <p:cNvPr id="113" name="Tabla 112"/>
          <p:cNvGraphicFramePr>
            <a:graphicFrameLocks noGrp="1"/>
          </p:cNvGraphicFramePr>
          <p:nvPr>
            <p:extLst>
              <p:ext uri="{D42A27DB-BD31-4B8C-83A1-F6EECF244321}">
                <p14:modId xmlns:p14="http://schemas.microsoft.com/office/powerpoint/2010/main" val="389164706"/>
              </p:ext>
            </p:extLst>
          </p:nvPr>
        </p:nvGraphicFramePr>
        <p:xfrm>
          <a:off x="15449315" y="21894399"/>
          <a:ext cx="3430256" cy="1387754"/>
        </p:xfrm>
        <a:graphic>
          <a:graphicData uri="http://schemas.openxmlformats.org/drawingml/2006/table">
            <a:tbl>
              <a:tblPr firstRow="1" firstCol="1" bandRow="1"/>
              <a:tblGrid>
                <a:gridCol w="1152376">
                  <a:extLst>
                    <a:ext uri="{9D8B030D-6E8A-4147-A177-3AD203B41FA5}">
                      <a16:colId xmlns:a16="http://schemas.microsoft.com/office/drawing/2014/main" val="3548512610"/>
                    </a:ext>
                  </a:extLst>
                </a:gridCol>
                <a:gridCol w="1164278">
                  <a:extLst>
                    <a:ext uri="{9D8B030D-6E8A-4147-A177-3AD203B41FA5}">
                      <a16:colId xmlns:a16="http://schemas.microsoft.com/office/drawing/2014/main" val="442994930"/>
                    </a:ext>
                  </a:extLst>
                </a:gridCol>
                <a:gridCol w="1113602">
                  <a:extLst>
                    <a:ext uri="{9D8B030D-6E8A-4147-A177-3AD203B41FA5}">
                      <a16:colId xmlns:a16="http://schemas.microsoft.com/office/drawing/2014/main" val="1591341545"/>
                    </a:ext>
                  </a:extLst>
                </a:gridCol>
              </a:tblGrid>
              <a:tr h="632650">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%O</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%Ti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%Si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565990"/>
                  </a:ext>
                </a:extLst>
              </a:tr>
              <a:tr h="755104">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69.41</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1.85</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21.84</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8263073"/>
                  </a:ext>
                </a:extLst>
              </a:tr>
            </a:tbl>
          </a:graphicData>
        </a:graphic>
      </p:graphicFrame>
      <p:graphicFrame>
        <p:nvGraphicFramePr>
          <p:cNvPr id="114" name="Objeto 113"/>
          <p:cNvGraphicFramePr>
            <a:graphicFrameLocks noChangeAspect="1"/>
          </p:cNvGraphicFramePr>
          <p:nvPr>
            <p:extLst>
              <p:ext uri="{D42A27DB-BD31-4B8C-83A1-F6EECF244321}">
                <p14:modId xmlns:p14="http://schemas.microsoft.com/office/powerpoint/2010/main" val="1977389098"/>
              </p:ext>
            </p:extLst>
          </p:nvPr>
        </p:nvGraphicFramePr>
        <p:xfrm>
          <a:off x="16896451" y="24249474"/>
          <a:ext cx="4677914" cy="2975602"/>
        </p:xfrm>
        <a:graphic>
          <a:graphicData uri="http://schemas.openxmlformats.org/presentationml/2006/ole">
            <mc:AlternateContent xmlns:mc="http://schemas.openxmlformats.org/markup-compatibility/2006">
              <mc:Choice xmlns:v="urn:schemas-microsoft-com:vml" Requires="v">
                <p:oleObj spid="_x0000_s1493" name="SPW 10.0 Graph" r:id="rId40" imgW="5424120" imgH="4014000" progId="SigmaPlotGraphicObject.9">
                  <p:embed/>
                </p:oleObj>
              </mc:Choice>
              <mc:Fallback>
                <p:oleObj name="SPW 10.0 Graph" r:id="rId40" imgW="5424120" imgH="4014000" progId="SigmaPlotGraphicObject.9">
                  <p:embed/>
                  <p:pic>
                    <p:nvPicPr>
                      <p:cNvPr id="5" name="Objeto 4"/>
                      <p:cNvPicPr/>
                      <p:nvPr/>
                    </p:nvPicPr>
                    <p:blipFill>
                      <a:blip r:embed="rId41"/>
                      <a:stretch>
                        <a:fillRect/>
                      </a:stretch>
                    </p:blipFill>
                    <p:spPr>
                      <a:xfrm>
                        <a:off x="16896451" y="24249474"/>
                        <a:ext cx="4677914" cy="2975602"/>
                      </a:xfrm>
                      <a:prstGeom prst="rect">
                        <a:avLst/>
                      </a:prstGeom>
                    </p:spPr>
                  </p:pic>
                </p:oleObj>
              </mc:Fallback>
            </mc:AlternateContent>
          </a:graphicData>
        </a:graphic>
      </p:graphicFrame>
      <p:graphicFrame>
        <p:nvGraphicFramePr>
          <p:cNvPr id="115" name="Objeto 114"/>
          <p:cNvGraphicFramePr>
            <a:graphicFrameLocks noChangeAspect="1"/>
          </p:cNvGraphicFramePr>
          <p:nvPr>
            <p:extLst>
              <p:ext uri="{D42A27DB-BD31-4B8C-83A1-F6EECF244321}">
                <p14:modId xmlns:p14="http://schemas.microsoft.com/office/powerpoint/2010/main" val="825872777"/>
              </p:ext>
            </p:extLst>
          </p:nvPr>
        </p:nvGraphicFramePr>
        <p:xfrm>
          <a:off x="17012573" y="28002176"/>
          <a:ext cx="4561793" cy="3031133"/>
        </p:xfrm>
        <a:graphic>
          <a:graphicData uri="http://schemas.openxmlformats.org/presentationml/2006/ole">
            <mc:AlternateContent xmlns:mc="http://schemas.openxmlformats.org/markup-compatibility/2006">
              <mc:Choice xmlns:v="urn:schemas-microsoft-com:vml" Requires="v">
                <p:oleObj spid="_x0000_s1494" name="SPW 10.0 Graph" r:id="rId42" imgW="5406840" imgH="4189680" progId="SigmaPlotGraphicObject.9">
                  <p:embed/>
                </p:oleObj>
              </mc:Choice>
              <mc:Fallback>
                <p:oleObj name="SPW 10.0 Graph" r:id="rId42" imgW="5406840" imgH="4189680" progId="SigmaPlotGraphicObject.9">
                  <p:embed/>
                  <p:pic>
                    <p:nvPicPr>
                      <p:cNvPr id="8" name="Objeto 7"/>
                      <p:cNvPicPr/>
                      <p:nvPr/>
                    </p:nvPicPr>
                    <p:blipFill>
                      <a:blip r:embed="rId43"/>
                      <a:stretch>
                        <a:fillRect/>
                      </a:stretch>
                    </p:blipFill>
                    <p:spPr>
                      <a:xfrm>
                        <a:off x="17012573" y="28002176"/>
                        <a:ext cx="4561793" cy="3031133"/>
                      </a:xfrm>
                      <a:prstGeom prst="rect">
                        <a:avLst/>
                      </a:prstGeom>
                    </p:spPr>
                  </p:pic>
                </p:oleObj>
              </mc:Fallback>
            </mc:AlternateContent>
          </a:graphicData>
        </a:graphic>
      </p:graphicFrame>
      <p:graphicFrame>
        <p:nvGraphicFramePr>
          <p:cNvPr id="116" name="Objeto 115"/>
          <p:cNvGraphicFramePr>
            <a:graphicFrameLocks noChangeAspect="1"/>
          </p:cNvGraphicFramePr>
          <p:nvPr>
            <p:extLst>
              <p:ext uri="{D42A27DB-BD31-4B8C-83A1-F6EECF244321}">
                <p14:modId xmlns:p14="http://schemas.microsoft.com/office/powerpoint/2010/main" val="2554832875"/>
              </p:ext>
            </p:extLst>
          </p:nvPr>
        </p:nvGraphicFramePr>
        <p:xfrm>
          <a:off x="17012572" y="31753422"/>
          <a:ext cx="4561793" cy="3053638"/>
        </p:xfrm>
        <a:graphic>
          <a:graphicData uri="http://schemas.openxmlformats.org/presentationml/2006/ole">
            <mc:AlternateContent xmlns:mc="http://schemas.openxmlformats.org/markup-compatibility/2006">
              <mc:Choice xmlns:v="urn:schemas-microsoft-com:vml" Requires="v">
                <p:oleObj spid="_x0000_s1495" name="SPW 10.0 Graph" r:id="rId44" imgW="5370840" imgH="4025880" progId="SigmaPlotGraphicObject.9">
                  <p:embed/>
                </p:oleObj>
              </mc:Choice>
              <mc:Fallback>
                <p:oleObj name="SPW 10.0 Graph" r:id="rId44" imgW="5370840" imgH="4025880" progId="SigmaPlotGraphicObject.9">
                  <p:embed/>
                  <p:pic>
                    <p:nvPicPr>
                      <p:cNvPr id="9" name="Objeto 8"/>
                      <p:cNvPicPr/>
                      <p:nvPr/>
                    </p:nvPicPr>
                    <p:blipFill>
                      <a:blip r:embed="rId45"/>
                      <a:stretch>
                        <a:fillRect/>
                      </a:stretch>
                    </p:blipFill>
                    <p:spPr>
                      <a:xfrm>
                        <a:off x="17012572" y="31753422"/>
                        <a:ext cx="4561793" cy="3053638"/>
                      </a:xfrm>
                      <a:prstGeom prst="rect">
                        <a:avLst/>
                      </a:prstGeom>
                    </p:spPr>
                  </p:pic>
                </p:oleObj>
              </mc:Fallback>
            </mc:AlternateContent>
          </a:graphicData>
        </a:graphic>
      </p:graphicFrame>
      <p:graphicFrame>
        <p:nvGraphicFramePr>
          <p:cNvPr id="117" name="Tabla 116"/>
          <p:cNvGraphicFramePr>
            <a:graphicFrameLocks noGrp="1"/>
          </p:cNvGraphicFramePr>
          <p:nvPr>
            <p:extLst>
              <p:ext uri="{D42A27DB-BD31-4B8C-83A1-F6EECF244321}">
                <p14:modId xmlns:p14="http://schemas.microsoft.com/office/powerpoint/2010/main" val="852188447"/>
              </p:ext>
            </p:extLst>
          </p:nvPr>
        </p:nvGraphicFramePr>
        <p:xfrm>
          <a:off x="24400457" y="21897069"/>
          <a:ext cx="3430256" cy="1387754"/>
        </p:xfrm>
        <a:graphic>
          <a:graphicData uri="http://schemas.openxmlformats.org/drawingml/2006/table">
            <a:tbl>
              <a:tblPr firstRow="1" firstCol="1" bandRow="1"/>
              <a:tblGrid>
                <a:gridCol w="1152376">
                  <a:extLst>
                    <a:ext uri="{9D8B030D-6E8A-4147-A177-3AD203B41FA5}">
                      <a16:colId xmlns:a16="http://schemas.microsoft.com/office/drawing/2014/main" val="3548512610"/>
                    </a:ext>
                  </a:extLst>
                </a:gridCol>
                <a:gridCol w="1164278">
                  <a:extLst>
                    <a:ext uri="{9D8B030D-6E8A-4147-A177-3AD203B41FA5}">
                      <a16:colId xmlns:a16="http://schemas.microsoft.com/office/drawing/2014/main" val="442994930"/>
                    </a:ext>
                  </a:extLst>
                </a:gridCol>
                <a:gridCol w="1113602">
                  <a:extLst>
                    <a:ext uri="{9D8B030D-6E8A-4147-A177-3AD203B41FA5}">
                      <a16:colId xmlns:a16="http://schemas.microsoft.com/office/drawing/2014/main" val="1591341545"/>
                    </a:ext>
                  </a:extLst>
                </a:gridCol>
              </a:tblGrid>
              <a:tr h="632650">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%P</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%Ti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%Si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565990"/>
                  </a:ext>
                </a:extLst>
              </a:tr>
              <a:tr h="755104">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0.83</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0.30</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19.84</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8263073"/>
                  </a:ext>
                </a:extLst>
              </a:tr>
            </a:tbl>
          </a:graphicData>
        </a:graphic>
      </p:graphicFrame>
      <p:graphicFrame>
        <p:nvGraphicFramePr>
          <p:cNvPr id="118" name="Objeto 117"/>
          <p:cNvGraphicFramePr>
            <a:graphicFrameLocks noChangeAspect="1"/>
          </p:cNvGraphicFramePr>
          <p:nvPr>
            <p:extLst>
              <p:ext uri="{D42A27DB-BD31-4B8C-83A1-F6EECF244321}">
                <p14:modId xmlns:p14="http://schemas.microsoft.com/office/powerpoint/2010/main" val="616510515"/>
              </p:ext>
            </p:extLst>
          </p:nvPr>
        </p:nvGraphicFramePr>
        <p:xfrm>
          <a:off x="26640804" y="27792982"/>
          <a:ext cx="4566830" cy="3111067"/>
        </p:xfrm>
        <a:graphic>
          <a:graphicData uri="http://schemas.openxmlformats.org/presentationml/2006/ole">
            <mc:AlternateContent xmlns:mc="http://schemas.openxmlformats.org/markup-compatibility/2006">
              <mc:Choice xmlns:v="urn:schemas-microsoft-com:vml" Requires="v">
                <p:oleObj spid="_x0000_s1496" name="SPW 10.0 Graph" r:id="rId46" imgW="5411160" imgH="3993120" progId="SigmaPlotGraphicObject.9">
                  <p:embed/>
                </p:oleObj>
              </mc:Choice>
              <mc:Fallback>
                <p:oleObj name="SPW 10.0 Graph" r:id="rId46" imgW="5411160" imgH="3993120" progId="SigmaPlotGraphicObject.9">
                  <p:embed/>
                  <p:pic>
                    <p:nvPicPr>
                      <p:cNvPr id="5" name="Objeto 4"/>
                      <p:cNvPicPr/>
                      <p:nvPr/>
                    </p:nvPicPr>
                    <p:blipFill>
                      <a:blip r:embed="rId47"/>
                      <a:stretch>
                        <a:fillRect/>
                      </a:stretch>
                    </p:blipFill>
                    <p:spPr>
                      <a:xfrm>
                        <a:off x="26640804" y="27792982"/>
                        <a:ext cx="4566830" cy="3111067"/>
                      </a:xfrm>
                      <a:prstGeom prst="rect">
                        <a:avLst/>
                      </a:prstGeom>
                    </p:spPr>
                  </p:pic>
                </p:oleObj>
              </mc:Fallback>
            </mc:AlternateContent>
          </a:graphicData>
        </a:graphic>
      </p:graphicFrame>
      <p:graphicFrame>
        <p:nvGraphicFramePr>
          <p:cNvPr id="119" name="Objeto 118"/>
          <p:cNvGraphicFramePr>
            <a:graphicFrameLocks noChangeAspect="1"/>
          </p:cNvGraphicFramePr>
          <p:nvPr>
            <p:extLst>
              <p:ext uri="{D42A27DB-BD31-4B8C-83A1-F6EECF244321}">
                <p14:modId xmlns:p14="http://schemas.microsoft.com/office/powerpoint/2010/main" val="9017244"/>
              </p:ext>
            </p:extLst>
          </p:nvPr>
        </p:nvGraphicFramePr>
        <p:xfrm>
          <a:off x="26712812" y="31609406"/>
          <a:ext cx="4432468" cy="3110627"/>
        </p:xfrm>
        <a:graphic>
          <a:graphicData uri="http://schemas.openxmlformats.org/presentationml/2006/ole">
            <mc:AlternateContent xmlns:mc="http://schemas.openxmlformats.org/markup-compatibility/2006">
              <mc:Choice xmlns:v="urn:schemas-microsoft-com:vml" Requires="v">
                <p:oleObj spid="_x0000_s1497" name="SPW 10.0 Graph" r:id="rId48" imgW="5375520" imgH="4120200" progId="SigmaPlotGraphicObject.9">
                  <p:embed/>
                </p:oleObj>
              </mc:Choice>
              <mc:Fallback>
                <p:oleObj name="SPW 10.0 Graph" r:id="rId48" imgW="5375520" imgH="4120200" progId="SigmaPlotGraphicObject.9">
                  <p:embed/>
                  <p:pic>
                    <p:nvPicPr>
                      <p:cNvPr id="11" name="Objeto 10"/>
                      <p:cNvPicPr/>
                      <p:nvPr/>
                    </p:nvPicPr>
                    <p:blipFill>
                      <a:blip r:embed="rId49"/>
                      <a:stretch>
                        <a:fillRect/>
                      </a:stretch>
                    </p:blipFill>
                    <p:spPr>
                      <a:xfrm>
                        <a:off x="26712812" y="31609406"/>
                        <a:ext cx="4432468" cy="3110627"/>
                      </a:xfrm>
                      <a:prstGeom prst="rect">
                        <a:avLst/>
                      </a:prstGeom>
                    </p:spPr>
                  </p:pic>
                </p:oleObj>
              </mc:Fallback>
            </mc:AlternateContent>
          </a:graphicData>
        </a:graphic>
      </p:graphicFrame>
      <p:pic>
        <p:nvPicPr>
          <p:cNvPr id="120" name="Imagen 119"/>
          <p:cNvPicPr/>
          <p:nvPr/>
        </p:nvPicPr>
        <p:blipFill rotWithShape="1">
          <a:blip r:embed="rId50"/>
          <a:srcRect r="50650"/>
          <a:stretch/>
        </p:blipFill>
        <p:spPr>
          <a:xfrm>
            <a:off x="27739957" y="24249474"/>
            <a:ext cx="4298335" cy="2725720"/>
          </a:xfrm>
          <a:prstGeom prst="rect">
            <a:avLst/>
          </a:prstGeom>
        </p:spPr>
      </p:pic>
      <p:graphicFrame>
        <p:nvGraphicFramePr>
          <p:cNvPr id="121" name="Tabla 120"/>
          <p:cNvGraphicFramePr>
            <a:graphicFrameLocks noGrp="1"/>
          </p:cNvGraphicFramePr>
          <p:nvPr>
            <p:extLst>
              <p:ext uri="{D42A27DB-BD31-4B8C-83A1-F6EECF244321}">
                <p14:modId xmlns:p14="http://schemas.microsoft.com/office/powerpoint/2010/main" val="4175776131"/>
              </p:ext>
            </p:extLst>
          </p:nvPr>
        </p:nvGraphicFramePr>
        <p:xfrm>
          <a:off x="24283573" y="25454480"/>
          <a:ext cx="3430256" cy="1387754"/>
        </p:xfrm>
        <a:graphic>
          <a:graphicData uri="http://schemas.openxmlformats.org/drawingml/2006/table">
            <a:tbl>
              <a:tblPr firstRow="1" firstCol="1" bandRow="1"/>
              <a:tblGrid>
                <a:gridCol w="1152376">
                  <a:extLst>
                    <a:ext uri="{9D8B030D-6E8A-4147-A177-3AD203B41FA5}">
                      <a16:colId xmlns:a16="http://schemas.microsoft.com/office/drawing/2014/main" val="3548512610"/>
                    </a:ext>
                  </a:extLst>
                </a:gridCol>
                <a:gridCol w="1164278">
                  <a:extLst>
                    <a:ext uri="{9D8B030D-6E8A-4147-A177-3AD203B41FA5}">
                      <a16:colId xmlns:a16="http://schemas.microsoft.com/office/drawing/2014/main" val="442994930"/>
                    </a:ext>
                  </a:extLst>
                </a:gridCol>
                <a:gridCol w="1113602">
                  <a:extLst>
                    <a:ext uri="{9D8B030D-6E8A-4147-A177-3AD203B41FA5}">
                      <a16:colId xmlns:a16="http://schemas.microsoft.com/office/drawing/2014/main" val="1591341545"/>
                    </a:ext>
                  </a:extLst>
                </a:gridCol>
              </a:tblGrid>
              <a:tr h="632650">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%P</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%Ti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%Si</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565990"/>
                  </a:ext>
                </a:extLst>
              </a:tr>
              <a:tr h="755104">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0.33</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0.00</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MX" sz="2500" dirty="0">
                          <a:effectLst/>
                          <a:latin typeface="Verdana" panose="020B0604030504040204" pitchFamily="34" charset="0"/>
                          <a:ea typeface="Verdana" panose="020B0604030504040204" pitchFamily="34" charset="0"/>
                          <a:cs typeface="Verdana" panose="020B0604030504040204" pitchFamily="34" charset="0"/>
                        </a:rPr>
                        <a:t>23.94</a:t>
                      </a:r>
                      <a:endParaRPr lang="es-ES" sz="2500" dirty="0">
                        <a:effectLst/>
                        <a:latin typeface="Verdana" panose="020B0604030504040204" pitchFamily="34" charset="0"/>
                        <a:ea typeface="Verdana" panose="020B0604030504040204" pitchFamily="34" charset="0"/>
                        <a:cs typeface="Verdana" panose="020B0604030504040204" pitchFamily="34" charset="0"/>
                      </a:endParaRPr>
                    </a:p>
                  </a:txBody>
                  <a:tcPr marL="53036" marR="5303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8263073"/>
                  </a:ext>
                </a:extLst>
              </a:tr>
            </a:tbl>
          </a:graphicData>
        </a:graphic>
      </p:graphicFrame>
      <p:sp>
        <p:nvSpPr>
          <p:cNvPr id="11" name="CuadroTexto 10"/>
          <p:cNvSpPr txBox="1"/>
          <p:nvPr/>
        </p:nvSpPr>
        <p:spPr>
          <a:xfrm>
            <a:off x="761660" y="23527101"/>
            <a:ext cx="7700139" cy="369332"/>
          </a:xfrm>
          <a:prstGeom prst="rect">
            <a:avLst/>
          </a:prstGeom>
          <a:noFill/>
        </p:spPr>
        <p:txBody>
          <a:bodyPr wrap="square" rtlCol="0">
            <a:spAutoFit/>
          </a:bodyPr>
          <a:lstStyle/>
          <a:p>
            <a:pPr algn="ctr"/>
            <a:r>
              <a:rPr lang="es-MX" sz="1800" dirty="0"/>
              <a:t>Figura 2. Imagen SEM de la muestra 2 de nanopartículas de TiO2.</a:t>
            </a:r>
          </a:p>
        </p:txBody>
      </p:sp>
      <p:sp>
        <p:nvSpPr>
          <p:cNvPr id="125" name="CuadroTexto 124"/>
          <p:cNvSpPr txBox="1"/>
          <p:nvPr/>
        </p:nvSpPr>
        <p:spPr>
          <a:xfrm>
            <a:off x="10051150" y="23457961"/>
            <a:ext cx="4276201" cy="663515"/>
          </a:xfrm>
          <a:prstGeom prst="rect">
            <a:avLst/>
          </a:prstGeom>
          <a:noFill/>
        </p:spPr>
        <p:txBody>
          <a:bodyPr wrap="square" rtlCol="0">
            <a:spAutoFit/>
          </a:bodyPr>
          <a:lstStyle/>
          <a:p>
            <a:pPr algn="ctr"/>
            <a:r>
              <a:rPr lang="es-MX" sz="1800" dirty="0"/>
              <a:t>Figura 6. Imagen SEM del biovidrio obtenido.</a:t>
            </a:r>
          </a:p>
        </p:txBody>
      </p:sp>
      <p:sp>
        <p:nvSpPr>
          <p:cNvPr id="126" name="CuadroTexto 125"/>
          <p:cNvSpPr txBox="1"/>
          <p:nvPr/>
        </p:nvSpPr>
        <p:spPr>
          <a:xfrm>
            <a:off x="15407556" y="23426169"/>
            <a:ext cx="7771829" cy="663515"/>
          </a:xfrm>
          <a:prstGeom prst="rect">
            <a:avLst/>
          </a:prstGeom>
          <a:noFill/>
        </p:spPr>
        <p:txBody>
          <a:bodyPr wrap="square" rtlCol="0">
            <a:spAutoFit/>
          </a:bodyPr>
          <a:lstStyle/>
          <a:p>
            <a:pPr algn="ctr"/>
            <a:r>
              <a:rPr lang="es-MX" sz="1856" dirty="0"/>
              <a:t>Figura 10. Imagen SEM del material </a:t>
            </a:r>
            <a:r>
              <a:rPr lang="es-MX" sz="1800" dirty="0"/>
              <a:t>compuesto</a:t>
            </a:r>
            <a:r>
              <a:rPr lang="es-MX" sz="1856" dirty="0"/>
              <a:t> con la muestra 2 de </a:t>
            </a:r>
            <a:r>
              <a:rPr lang="es-MX" sz="1856" dirty="0" err="1"/>
              <a:t>Np´s</a:t>
            </a:r>
            <a:r>
              <a:rPr lang="es-MX" sz="1856" dirty="0"/>
              <a:t> TiO</a:t>
            </a:r>
            <a:r>
              <a:rPr lang="es-MX" sz="1856" baseline="-25000" dirty="0"/>
              <a:t>2</a:t>
            </a:r>
            <a:r>
              <a:rPr lang="es-MX" sz="1856" dirty="0"/>
              <a:t>.</a:t>
            </a:r>
          </a:p>
        </p:txBody>
      </p:sp>
      <p:sp>
        <p:nvSpPr>
          <p:cNvPr id="127" name="CuadroTexto 126"/>
          <p:cNvSpPr txBox="1"/>
          <p:nvPr/>
        </p:nvSpPr>
        <p:spPr>
          <a:xfrm>
            <a:off x="24378501" y="23400494"/>
            <a:ext cx="7860011" cy="646331"/>
          </a:xfrm>
          <a:prstGeom prst="rect">
            <a:avLst/>
          </a:prstGeom>
          <a:noFill/>
        </p:spPr>
        <p:txBody>
          <a:bodyPr wrap="square" rtlCol="0">
            <a:spAutoFit/>
          </a:bodyPr>
          <a:lstStyle/>
          <a:p>
            <a:pPr algn="ctr"/>
            <a:r>
              <a:rPr lang="es-MX" sz="1800" dirty="0"/>
              <a:t>Figura 14. Imagen SEM del compuesto 2 después de la prueba de bioactividad.</a:t>
            </a:r>
          </a:p>
        </p:txBody>
      </p:sp>
      <p:sp>
        <p:nvSpPr>
          <p:cNvPr id="128" name="CuadroTexto 127"/>
          <p:cNvSpPr txBox="1"/>
          <p:nvPr/>
        </p:nvSpPr>
        <p:spPr>
          <a:xfrm>
            <a:off x="23935417" y="27072902"/>
            <a:ext cx="8102875" cy="369332"/>
          </a:xfrm>
          <a:prstGeom prst="rect">
            <a:avLst/>
          </a:prstGeom>
          <a:noFill/>
        </p:spPr>
        <p:txBody>
          <a:bodyPr wrap="square" rtlCol="0">
            <a:spAutoFit/>
          </a:bodyPr>
          <a:lstStyle/>
          <a:p>
            <a:pPr algn="ctr"/>
            <a:r>
              <a:rPr lang="es-MX" sz="1800" dirty="0"/>
              <a:t>Figura 15. Imagen SEM del  biovidrio después de la prueba de bioactividad.</a:t>
            </a:r>
          </a:p>
        </p:txBody>
      </p:sp>
      <p:sp>
        <p:nvSpPr>
          <p:cNvPr id="129" name="CuadroTexto 128"/>
          <p:cNvSpPr txBox="1"/>
          <p:nvPr/>
        </p:nvSpPr>
        <p:spPr>
          <a:xfrm>
            <a:off x="1298555" y="27355845"/>
            <a:ext cx="6977941" cy="646331"/>
          </a:xfrm>
          <a:prstGeom prst="rect">
            <a:avLst/>
          </a:prstGeom>
          <a:noFill/>
        </p:spPr>
        <p:txBody>
          <a:bodyPr wrap="square" rtlCol="0">
            <a:spAutoFit/>
          </a:bodyPr>
          <a:lstStyle/>
          <a:p>
            <a:pPr algn="ctr"/>
            <a:r>
              <a:rPr lang="es-MX" sz="1800" dirty="0"/>
              <a:t>Figura 3. Difractograma de las muestras 1, 2 y 3 de nanopartículas.</a:t>
            </a:r>
          </a:p>
        </p:txBody>
      </p:sp>
      <p:sp>
        <p:nvSpPr>
          <p:cNvPr id="130" name="CuadroTexto 129"/>
          <p:cNvSpPr txBox="1"/>
          <p:nvPr/>
        </p:nvSpPr>
        <p:spPr>
          <a:xfrm>
            <a:off x="2514987" y="31107091"/>
            <a:ext cx="4670973" cy="646331"/>
          </a:xfrm>
          <a:prstGeom prst="rect">
            <a:avLst/>
          </a:prstGeom>
          <a:noFill/>
        </p:spPr>
        <p:txBody>
          <a:bodyPr wrap="square" rtlCol="0">
            <a:spAutoFit/>
          </a:bodyPr>
          <a:lstStyle/>
          <a:p>
            <a:pPr algn="ctr"/>
            <a:r>
              <a:rPr lang="es-MX" sz="1800" dirty="0"/>
              <a:t>Figura 4. Espectro FTIR de las muestras de TiO</a:t>
            </a:r>
            <a:r>
              <a:rPr lang="es-MX" sz="1800" baseline="-25000" dirty="0"/>
              <a:t>2</a:t>
            </a:r>
            <a:r>
              <a:rPr lang="es-MX" sz="1800" dirty="0"/>
              <a:t>.</a:t>
            </a:r>
          </a:p>
        </p:txBody>
      </p:sp>
      <p:sp>
        <p:nvSpPr>
          <p:cNvPr id="131" name="CuadroTexto 130"/>
          <p:cNvSpPr txBox="1"/>
          <p:nvPr/>
        </p:nvSpPr>
        <p:spPr>
          <a:xfrm>
            <a:off x="2659775" y="34849766"/>
            <a:ext cx="4526185" cy="646331"/>
          </a:xfrm>
          <a:prstGeom prst="rect">
            <a:avLst/>
          </a:prstGeom>
          <a:noFill/>
        </p:spPr>
        <p:txBody>
          <a:bodyPr wrap="square" rtlCol="0">
            <a:spAutoFit/>
          </a:bodyPr>
          <a:lstStyle/>
          <a:p>
            <a:pPr algn="ctr"/>
            <a:r>
              <a:rPr lang="es-MX" sz="1800" dirty="0"/>
              <a:t>Figura 5. Espectro UV-Vis de las nanopartículas de TiO</a:t>
            </a:r>
            <a:r>
              <a:rPr lang="es-MX" sz="1800" baseline="-25000" dirty="0"/>
              <a:t>2</a:t>
            </a:r>
            <a:r>
              <a:rPr lang="es-MX" sz="1800" dirty="0"/>
              <a:t>.</a:t>
            </a:r>
          </a:p>
        </p:txBody>
      </p:sp>
      <p:sp>
        <p:nvSpPr>
          <p:cNvPr id="132" name="CuadroTexto 131"/>
          <p:cNvSpPr txBox="1"/>
          <p:nvPr/>
        </p:nvSpPr>
        <p:spPr>
          <a:xfrm>
            <a:off x="9825405" y="27432537"/>
            <a:ext cx="4501945" cy="646331"/>
          </a:xfrm>
          <a:prstGeom prst="rect">
            <a:avLst/>
          </a:prstGeom>
          <a:noFill/>
        </p:spPr>
        <p:txBody>
          <a:bodyPr wrap="square" rtlCol="0">
            <a:spAutoFit/>
          </a:bodyPr>
          <a:lstStyle/>
          <a:p>
            <a:pPr algn="ctr"/>
            <a:r>
              <a:rPr lang="es-MX" sz="1800" dirty="0"/>
              <a:t>Figura 7. Difractograma del biovidrio obtenido.</a:t>
            </a:r>
          </a:p>
        </p:txBody>
      </p:sp>
      <p:sp>
        <p:nvSpPr>
          <p:cNvPr id="133" name="CuadroTexto 132"/>
          <p:cNvSpPr txBox="1"/>
          <p:nvPr/>
        </p:nvSpPr>
        <p:spPr>
          <a:xfrm>
            <a:off x="9979498" y="31106302"/>
            <a:ext cx="4598912" cy="369332"/>
          </a:xfrm>
          <a:prstGeom prst="rect">
            <a:avLst/>
          </a:prstGeom>
          <a:noFill/>
        </p:spPr>
        <p:txBody>
          <a:bodyPr wrap="square" rtlCol="0">
            <a:spAutoFit/>
          </a:bodyPr>
          <a:lstStyle/>
          <a:p>
            <a:pPr algn="ctr"/>
            <a:r>
              <a:rPr lang="es-MX" sz="1800" dirty="0"/>
              <a:t>Figura 8. Espectro FTIR del biovidrio.</a:t>
            </a:r>
          </a:p>
        </p:txBody>
      </p:sp>
      <p:sp>
        <p:nvSpPr>
          <p:cNvPr id="134" name="CuadroTexto 133"/>
          <p:cNvSpPr txBox="1"/>
          <p:nvPr/>
        </p:nvSpPr>
        <p:spPr>
          <a:xfrm>
            <a:off x="10094960" y="34850373"/>
            <a:ext cx="4521445" cy="369332"/>
          </a:xfrm>
          <a:prstGeom prst="rect">
            <a:avLst/>
          </a:prstGeom>
          <a:noFill/>
        </p:spPr>
        <p:txBody>
          <a:bodyPr wrap="square" rtlCol="0">
            <a:spAutoFit/>
          </a:bodyPr>
          <a:lstStyle/>
          <a:p>
            <a:pPr algn="ctr"/>
            <a:r>
              <a:rPr lang="es-MX" sz="1800" dirty="0"/>
              <a:t>Figura 9. Espectro UV-Vis del biovidrio.</a:t>
            </a:r>
          </a:p>
        </p:txBody>
      </p:sp>
      <p:sp>
        <p:nvSpPr>
          <p:cNvPr id="135" name="CuadroTexto 134"/>
          <p:cNvSpPr txBox="1"/>
          <p:nvPr/>
        </p:nvSpPr>
        <p:spPr>
          <a:xfrm>
            <a:off x="17039640" y="27362115"/>
            <a:ext cx="4249532" cy="663515"/>
          </a:xfrm>
          <a:prstGeom prst="rect">
            <a:avLst/>
          </a:prstGeom>
          <a:noFill/>
        </p:spPr>
        <p:txBody>
          <a:bodyPr wrap="square" rtlCol="0">
            <a:spAutoFit/>
          </a:bodyPr>
          <a:lstStyle/>
          <a:p>
            <a:pPr algn="ctr"/>
            <a:r>
              <a:rPr lang="es-MX" sz="1800" dirty="0"/>
              <a:t>Figura 11. Difractograma de los materiales compuestos.</a:t>
            </a:r>
          </a:p>
        </p:txBody>
      </p:sp>
      <p:sp>
        <p:nvSpPr>
          <p:cNvPr id="136" name="CuadroTexto 135"/>
          <p:cNvSpPr txBox="1"/>
          <p:nvPr/>
        </p:nvSpPr>
        <p:spPr>
          <a:xfrm>
            <a:off x="16808281" y="31034847"/>
            <a:ext cx="4643470" cy="646331"/>
          </a:xfrm>
          <a:prstGeom prst="rect">
            <a:avLst/>
          </a:prstGeom>
          <a:noFill/>
        </p:spPr>
        <p:txBody>
          <a:bodyPr wrap="square" rtlCol="0">
            <a:spAutoFit/>
          </a:bodyPr>
          <a:lstStyle/>
          <a:p>
            <a:pPr algn="ctr"/>
            <a:r>
              <a:rPr lang="es-MX" sz="1800" dirty="0"/>
              <a:t>Figura 12. Espectro FTIR de los compuestos.</a:t>
            </a:r>
          </a:p>
        </p:txBody>
      </p:sp>
      <p:sp>
        <p:nvSpPr>
          <p:cNvPr id="137" name="CuadroTexto 136"/>
          <p:cNvSpPr txBox="1"/>
          <p:nvPr/>
        </p:nvSpPr>
        <p:spPr>
          <a:xfrm>
            <a:off x="17065649" y="34838162"/>
            <a:ext cx="4508716" cy="646331"/>
          </a:xfrm>
          <a:prstGeom prst="rect">
            <a:avLst/>
          </a:prstGeom>
          <a:noFill/>
        </p:spPr>
        <p:txBody>
          <a:bodyPr wrap="square" rtlCol="0">
            <a:spAutoFit/>
          </a:bodyPr>
          <a:lstStyle/>
          <a:p>
            <a:pPr algn="ctr"/>
            <a:r>
              <a:rPr lang="es-MX" sz="1800" dirty="0"/>
              <a:t>Figura 13. Espectro UV-Vis de los materiales compuestos.</a:t>
            </a:r>
          </a:p>
        </p:txBody>
      </p:sp>
      <p:sp>
        <p:nvSpPr>
          <p:cNvPr id="138" name="CuadroTexto 137"/>
          <p:cNvSpPr txBox="1"/>
          <p:nvPr/>
        </p:nvSpPr>
        <p:spPr>
          <a:xfrm>
            <a:off x="26280764" y="30961334"/>
            <a:ext cx="5287001" cy="646331"/>
          </a:xfrm>
          <a:prstGeom prst="rect">
            <a:avLst/>
          </a:prstGeom>
          <a:noFill/>
        </p:spPr>
        <p:txBody>
          <a:bodyPr wrap="square" rtlCol="0">
            <a:spAutoFit/>
          </a:bodyPr>
          <a:lstStyle/>
          <a:p>
            <a:pPr algn="ctr"/>
            <a:r>
              <a:rPr lang="es-MX" sz="1800" dirty="0"/>
              <a:t>Figura 16. Patrón de difracción de los materiales posterior a la prueba de bioactividad.</a:t>
            </a:r>
          </a:p>
        </p:txBody>
      </p:sp>
      <p:sp>
        <p:nvSpPr>
          <p:cNvPr id="139" name="CuadroTexto 138"/>
          <p:cNvSpPr txBox="1"/>
          <p:nvPr/>
        </p:nvSpPr>
        <p:spPr>
          <a:xfrm>
            <a:off x="26496788" y="34633742"/>
            <a:ext cx="5070977" cy="663515"/>
          </a:xfrm>
          <a:prstGeom prst="rect">
            <a:avLst/>
          </a:prstGeom>
          <a:noFill/>
        </p:spPr>
        <p:txBody>
          <a:bodyPr wrap="square" rtlCol="0">
            <a:spAutoFit/>
          </a:bodyPr>
          <a:lstStyle/>
          <a:p>
            <a:pPr algn="ctr"/>
            <a:r>
              <a:rPr lang="es-MX" sz="1800" dirty="0"/>
              <a:t>Figura 16. Espectro FTIR posterior a la inmersión en SBF.</a:t>
            </a:r>
          </a:p>
        </p:txBody>
      </p:sp>
      <p:pic>
        <p:nvPicPr>
          <p:cNvPr id="140" name="Imagen 7"/>
          <p:cNvPicPr>
            <a:picLocks noChangeAspect="1"/>
          </p:cNvPicPr>
          <p:nvPr/>
        </p:nvPicPr>
        <p:blipFill>
          <a:blip r:embed="rId5" cstate="print"/>
          <a:srcRect/>
          <a:stretch>
            <a:fillRect/>
          </a:stretch>
        </p:blipFill>
        <p:spPr bwMode="auto">
          <a:xfrm>
            <a:off x="69852" y="8710862"/>
            <a:ext cx="15462684" cy="1362730"/>
          </a:xfrm>
          <a:prstGeom prst="rect">
            <a:avLst/>
          </a:prstGeom>
          <a:noFill/>
          <a:ln w="9525">
            <a:noFill/>
            <a:miter lim="800000"/>
            <a:headEnd/>
            <a:tailEnd/>
          </a:ln>
        </p:spPr>
      </p:pic>
      <p:sp>
        <p:nvSpPr>
          <p:cNvPr id="141" name="CuadroTexto 12"/>
          <p:cNvSpPr txBox="1">
            <a:spLocks noChangeArrowheads="1"/>
          </p:cNvSpPr>
          <p:nvPr/>
        </p:nvSpPr>
        <p:spPr bwMode="auto">
          <a:xfrm>
            <a:off x="12548365" y="5830542"/>
            <a:ext cx="2492990" cy="646331"/>
          </a:xfrm>
          <a:prstGeom prst="rect">
            <a:avLst/>
          </a:prstGeom>
          <a:noFill/>
          <a:ln w="9525">
            <a:noFill/>
            <a:miter lim="800000"/>
            <a:headEnd/>
            <a:tailEnd/>
          </a:ln>
        </p:spPr>
        <p:txBody>
          <a:bodyPr wrap="none">
            <a:spAutoFit/>
          </a:bodyPr>
          <a:lstStyle/>
          <a:p>
            <a:pPr eaLnBrk="1" hangingPunct="1"/>
            <a:r>
              <a:rPr lang="es-MX" sz="3600" b="1" dirty="0">
                <a:solidFill>
                  <a:srgbClr val="202082"/>
                </a:solidFill>
              </a:rPr>
              <a:t>RESUMEN</a:t>
            </a:r>
          </a:p>
        </p:txBody>
      </p:sp>
      <p:pic>
        <p:nvPicPr>
          <p:cNvPr id="142" name="Imagen 20"/>
          <p:cNvPicPr>
            <a:picLocks noChangeAspect="1"/>
          </p:cNvPicPr>
          <p:nvPr/>
        </p:nvPicPr>
        <p:blipFill>
          <a:blip r:embed="rId8" cstate="print"/>
          <a:srcRect t="6950" r="49814"/>
          <a:stretch>
            <a:fillRect/>
          </a:stretch>
        </p:blipFill>
        <p:spPr bwMode="auto">
          <a:xfrm flipH="1">
            <a:off x="83828" y="35495846"/>
            <a:ext cx="15323725" cy="1586168"/>
          </a:xfrm>
          <a:prstGeom prst="rect">
            <a:avLst/>
          </a:prstGeom>
          <a:noFill/>
          <a:ln w="9525">
            <a:noFill/>
            <a:miter lim="800000"/>
            <a:headEnd/>
            <a:tailEnd/>
          </a:ln>
        </p:spPr>
      </p:pic>
      <p:sp>
        <p:nvSpPr>
          <p:cNvPr id="2064" name="CuadroTexto 19"/>
          <p:cNvSpPr txBox="1">
            <a:spLocks noChangeArrowheads="1"/>
          </p:cNvSpPr>
          <p:nvPr/>
        </p:nvSpPr>
        <p:spPr bwMode="auto">
          <a:xfrm>
            <a:off x="11375108" y="35785870"/>
            <a:ext cx="3288080" cy="646331"/>
          </a:xfrm>
          <a:prstGeom prst="rect">
            <a:avLst/>
          </a:prstGeom>
          <a:noFill/>
          <a:ln w="9525">
            <a:noFill/>
            <a:miter lim="800000"/>
            <a:headEnd/>
            <a:tailEnd/>
          </a:ln>
        </p:spPr>
        <p:txBody>
          <a:bodyPr wrap="square">
            <a:spAutoFit/>
          </a:bodyPr>
          <a:lstStyle/>
          <a:p>
            <a:pPr eaLnBrk="1" hangingPunct="1"/>
            <a:r>
              <a:rPr lang="es-MX" sz="3600" b="1" dirty="0">
                <a:solidFill>
                  <a:srgbClr val="202082"/>
                </a:solidFill>
              </a:rPr>
              <a:t>CONCLUSIÓN</a:t>
            </a:r>
          </a:p>
        </p:txBody>
      </p:sp>
      <p:pic>
        <p:nvPicPr>
          <p:cNvPr id="143" name="Imagen 20"/>
          <p:cNvPicPr>
            <a:picLocks noChangeAspect="1"/>
          </p:cNvPicPr>
          <p:nvPr/>
        </p:nvPicPr>
        <p:blipFill>
          <a:blip r:embed="rId8" cstate="print"/>
          <a:srcRect t="6950" r="49814"/>
          <a:stretch>
            <a:fillRect/>
          </a:stretch>
        </p:blipFill>
        <p:spPr bwMode="auto">
          <a:xfrm>
            <a:off x="23980870" y="8783019"/>
            <a:ext cx="8380257" cy="1394354"/>
          </a:xfrm>
          <a:prstGeom prst="rect">
            <a:avLst/>
          </a:prstGeom>
          <a:noFill/>
          <a:ln w="9525">
            <a:noFill/>
            <a:miter lim="800000"/>
            <a:headEnd/>
            <a:tailEnd/>
          </a:ln>
        </p:spPr>
      </p:pic>
      <p:sp>
        <p:nvSpPr>
          <p:cNvPr id="144" name="CuadroTexto 21"/>
          <p:cNvSpPr txBox="1">
            <a:spLocks noChangeArrowheads="1"/>
          </p:cNvSpPr>
          <p:nvPr/>
        </p:nvSpPr>
        <p:spPr bwMode="auto">
          <a:xfrm>
            <a:off x="24405815" y="9000635"/>
            <a:ext cx="2826415" cy="646331"/>
          </a:xfrm>
          <a:prstGeom prst="rect">
            <a:avLst/>
          </a:prstGeom>
          <a:noFill/>
          <a:ln w="9525">
            <a:noFill/>
            <a:miter lim="800000"/>
            <a:headEnd/>
            <a:tailEnd/>
          </a:ln>
        </p:spPr>
        <p:txBody>
          <a:bodyPr wrap="none">
            <a:spAutoFit/>
          </a:bodyPr>
          <a:lstStyle/>
          <a:p>
            <a:pPr eaLnBrk="1" hangingPunct="1"/>
            <a:r>
              <a:rPr lang="es-MX" sz="3600" b="1" dirty="0">
                <a:solidFill>
                  <a:srgbClr val="202082"/>
                </a:solidFill>
              </a:rPr>
              <a:t>OBJETIVOS</a:t>
            </a:r>
          </a:p>
        </p:txBody>
      </p:sp>
      <p:sp>
        <p:nvSpPr>
          <p:cNvPr id="145" name="Rectángulo 11"/>
          <p:cNvSpPr>
            <a:spLocks noChangeArrowheads="1"/>
          </p:cNvSpPr>
          <p:nvPr/>
        </p:nvSpPr>
        <p:spPr bwMode="auto">
          <a:xfrm>
            <a:off x="379946" y="6936407"/>
            <a:ext cx="31397431" cy="1569660"/>
          </a:xfrm>
          <a:prstGeom prst="rect">
            <a:avLst/>
          </a:prstGeom>
          <a:noFill/>
          <a:ln w="9525">
            <a:noFill/>
            <a:miter lim="800000"/>
            <a:headEnd/>
            <a:tailEnd/>
          </a:ln>
        </p:spPr>
        <p:txBody>
          <a:bodyPr wrap="square">
            <a:spAutoFit/>
          </a:bodyPr>
          <a:lstStyle/>
          <a:p>
            <a:r>
              <a:rPr lang="es-ES_tradnl" sz="2400" dirty="0">
                <a:latin typeface="+mn-lt"/>
              </a:rPr>
              <a:t>El biovidrio obtenido presentó la composición deseada (SiO</a:t>
            </a:r>
            <a:r>
              <a:rPr lang="es-ES_tradnl" sz="2400" baseline="-25000" dirty="0">
                <a:latin typeface="+mn-lt"/>
              </a:rPr>
              <a:t>2</a:t>
            </a:r>
            <a:r>
              <a:rPr lang="es-ES_tradnl" sz="2400" dirty="0">
                <a:latin typeface="+mn-lt"/>
              </a:rPr>
              <a:t>-P</a:t>
            </a:r>
            <a:r>
              <a:rPr lang="es-ES_tradnl" sz="2400" baseline="-25000" dirty="0">
                <a:latin typeface="+mn-lt"/>
              </a:rPr>
              <a:t>2</a:t>
            </a:r>
            <a:r>
              <a:rPr lang="es-ES_tradnl" sz="2400" dirty="0">
                <a:latin typeface="+mn-lt"/>
              </a:rPr>
              <a:t>O</a:t>
            </a:r>
            <a:r>
              <a:rPr lang="es-ES_tradnl" sz="2400" baseline="-25000" dirty="0">
                <a:latin typeface="+mn-lt"/>
              </a:rPr>
              <a:t>5</a:t>
            </a:r>
            <a:r>
              <a:rPr lang="es-ES_tradnl" sz="2400" dirty="0">
                <a:latin typeface="+mn-lt"/>
              </a:rPr>
              <a:t>-CaO-Na</a:t>
            </a:r>
            <a:r>
              <a:rPr lang="es-ES_tradnl" sz="2400" baseline="-25000" dirty="0">
                <a:latin typeface="+mn-lt"/>
              </a:rPr>
              <a:t>2</a:t>
            </a:r>
            <a:r>
              <a:rPr lang="es-ES_tradnl" sz="2400" dirty="0">
                <a:latin typeface="+mn-lt"/>
              </a:rPr>
              <a:t>O), además de una estructura cristalina amorfa; las nanopartículas, obtuvieron la fase anatasa del TiO</a:t>
            </a:r>
            <a:r>
              <a:rPr lang="es-ES_tradnl" sz="2400" baseline="-25000" dirty="0">
                <a:latin typeface="+mn-lt"/>
              </a:rPr>
              <a:t>2</a:t>
            </a:r>
            <a:r>
              <a:rPr lang="es-ES_tradnl" sz="2400" dirty="0">
                <a:latin typeface="+mn-lt"/>
              </a:rPr>
              <a:t>, morfología esférica y tamaño de partícula inferior a los 500 </a:t>
            </a:r>
            <a:r>
              <a:rPr lang="es-ES_tradnl" sz="2400" dirty="0" err="1">
                <a:latin typeface="+mn-lt"/>
              </a:rPr>
              <a:t>nm</a:t>
            </a:r>
            <a:r>
              <a:rPr lang="es-ES_tradnl" sz="2400" dirty="0">
                <a:latin typeface="+mn-lt"/>
              </a:rPr>
              <a:t>. A partir de estos dos materiales se sintetizaron tres compuestos combinando el biovidrio y tres nanopartículas de TiO</a:t>
            </a:r>
            <a:r>
              <a:rPr lang="es-ES_tradnl" sz="2400" baseline="-25000" dirty="0">
                <a:latin typeface="+mn-lt"/>
              </a:rPr>
              <a:t>2 </a:t>
            </a:r>
            <a:r>
              <a:rPr lang="es-ES_tradnl" sz="2400" dirty="0">
                <a:latin typeface="+mn-lt"/>
              </a:rPr>
              <a:t>de diferentes proporciones estequiométricas. La bioactividad del material se confirmó de manera </a:t>
            </a:r>
            <a:r>
              <a:rPr lang="es-ES_tradnl" sz="2400" i="1" dirty="0">
                <a:latin typeface="+mn-lt"/>
              </a:rPr>
              <a:t>in vitro </a:t>
            </a:r>
            <a:r>
              <a:rPr lang="es-ES_tradnl" sz="2400" dirty="0">
                <a:latin typeface="+mn-lt"/>
              </a:rPr>
              <a:t>por inmersión en fluidos fisiológicos simulados y se corroboró por la formación de grupos fosfato en la superficie del material al cabo de 7 días de inmersión, los cuales fueron identificados después de los análisis a través de distintas técnicas de caracterización. La incorporación de las nanopartículas de TiO</a:t>
            </a:r>
            <a:r>
              <a:rPr lang="es-ES_tradnl" sz="2400" baseline="-25000" dirty="0">
                <a:latin typeface="+mn-lt"/>
              </a:rPr>
              <a:t>2 </a:t>
            </a:r>
            <a:r>
              <a:rPr lang="es-ES_tradnl" sz="2400" dirty="0">
                <a:latin typeface="+mn-lt"/>
              </a:rPr>
              <a:t>demostró aumentar la bioactividad del biovidrio al presentarse una mayor cantidad de grupos fosfato en la superficie del material en comparación con el biovidrio sintetizado por sí solo, luego de la prueba de bioactividad.</a:t>
            </a:r>
            <a:endParaRPr lang="es-ES" sz="2400" dirty="0">
              <a:latin typeface="+mn-lt"/>
            </a:endParaRPr>
          </a:p>
        </p:txBody>
      </p:sp>
      <p:sp>
        <p:nvSpPr>
          <p:cNvPr id="147" name="CuadroTexto 146"/>
          <p:cNvSpPr txBox="1"/>
          <p:nvPr/>
        </p:nvSpPr>
        <p:spPr>
          <a:xfrm>
            <a:off x="2849357" y="19887566"/>
            <a:ext cx="3876335" cy="42473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defPPr>
              <a:defRPr lang="es-MX"/>
            </a:defPPr>
            <a:lvl1pPr algn="ctr" defTabSz="412478">
              <a:lnSpc>
                <a:spcPct val="90000"/>
              </a:lnSpc>
              <a:spcAft>
                <a:spcPct val="35000"/>
              </a:spcAft>
              <a:defRPr sz="2400">
                <a:solidFill>
                  <a:schemeClr val="dk1">
                    <a:hueOff val="0"/>
                    <a:satOff val="0"/>
                    <a:lumOff val="0"/>
                    <a:alphaOff val="0"/>
                  </a:schemeClr>
                </a:solidFill>
                <a:ea typeface="Verdana" panose="020B0604030504040204" pitchFamily="34" charset="0"/>
                <a:cs typeface="Verdana" panose="020B0604030504040204" pitchFamily="34" charset="0"/>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s-MX" b="1" dirty="0"/>
              <a:t>Nanopartículas de TiO</a:t>
            </a:r>
            <a:r>
              <a:rPr lang="es-MX" b="1" baseline="-25000" dirty="0"/>
              <a:t>2</a:t>
            </a:r>
          </a:p>
        </p:txBody>
      </p:sp>
      <mc:AlternateContent xmlns:mc="http://schemas.openxmlformats.org/markup-compatibility/2006">
        <mc:Choice xmlns:a14="http://schemas.microsoft.com/office/drawing/2010/main" Requires="a14">
          <p:sp>
            <p:nvSpPr>
              <p:cNvPr id="3" name="CuadroTexto 2"/>
              <p:cNvSpPr txBox="1"/>
              <p:nvPr/>
            </p:nvSpPr>
            <p:spPr>
              <a:xfrm>
                <a:off x="24181467" y="10109338"/>
                <a:ext cx="8012104" cy="6370975"/>
              </a:xfrm>
              <a:prstGeom prst="rect">
                <a:avLst/>
              </a:prstGeom>
              <a:noFill/>
            </p:spPr>
            <p:txBody>
              <a:bodyPr wrap="square" rtlCol="0">
                <a:spAutoFit/>
              </a:bodyPr>
              <a:lstStyle/>
              <a:p>
                <a:pPr algn="just"/>
                <a:r>
                  <a:rPr lang="es-ES" sz="2400" dirty="0">
                    <a:latin typeface="+mn-lt"/>
                    <a:ea typeface="Verdana" pitchFamily="34" charset="0"/>
                    <a:cs typeface="Verdana" pitchFamily="34" charset="0"/>
                  </a:rPr>
                  <a:t>Objetivo General:</a:t>
                </a:r>
              </a:p>
              <a:p>
                <a:pPr algn="just"/>
                <a:r>
                  <a:rPr lang="es-ES" sz="2400" dirty="0">
                    <a:latin typeface="+mn-lt"/>
                    <a:ea typeface="Verdana" pitchFamily="34" charset="0"/>
                    <a:cs typeface="Verdana" pitchFamily="34" charset="0"/>
                  </a:rPr>
                  <a:t>Sintetizar un vidrio bioactivo por el método sol-gel asistido por un proceso de microondas, incorporando NP´s-TiO</a:t>
                </a:r>
                <a:r>
                  <a:rPr lang="es-ES" sz="2400" baseline="-25000" dirty="0">
                    <a:latin typeface="+mn-lt"/>
                    <a:ea typeface="Verdana" pitchFamily="34" charset="0"/>
                    <a:cs typeface="Verdana" pitchFamily="34" charset="0"/>
                  </a:rPr>
                  <a:t>2</a:t>
                </a:r>
                <a:r>
                  <a:rPr lang="es-ES" sz="2400" dirty="0">
                    <a:latin typeface="+mn-lt"/>
                    <a:ea typeface="Verdana" pitchFamily="34" charset="0"/>
                    <a:cs typeface="Verdana" pitchFamily="34" charset="0"/>
                  </a:rPr>
                  <a:t> como propuesta de mejora en sus propiedades </a:t>
                </a:r>
                <a:r>
                  <a:rPr lang="es-ES" sz="2400" dirty="0" err="1">
                    <a:latin typeface="+mn-lt"/>
                    <a:ea typeface="Verdana" pitchFamily="34" charset="0"/>
                    <a:cs typeface="Verdana" pitchFamily="34" charset="0"/>
                  </a:rPr>
                  <a:t>bioactivas</a:t>
                </a:r>
                <a:r>
                  <a:rPr lang="es-ES" sz="2400" dirty="0">
                    <a:latin typeface="+mn-lt"/>
                    <a:ea typeface="Verdana" pitchFamily="34" charset="0"/>
                    <a:cs typeface="Verdana" pitchFamily="34" charset="0"/>
                  </a:rPr>
                  <a:t>.</a:t>
                </a:r>
              </a:p>
              <a:p>
                <a:pPr algn="just"/>
                <a:endParaRPr lang="es-ES" sz="2400" dirty="0">
                  <a:latin typeface="+mn-lt"/>
                  <a:ea typeface="Verdana" pitchFamily="34" charset="0"/>
                  <a:cs typeface="Verdana" pitchFamily="34" charset="0"/>
                </a:endParaRPr>
              </a:p>
              <a:p>
                <a:pPr algn="just"/>
                <a:r>
                  <a:rPr lang="es-ES" sz="2400" dirty="0">
                    <a:latin typeface="+mn-lt"/>
                    <a:ea typeface="Verdana" pitchFamily="34" charset="0"/>
                    <a:cs typeface="Verdana" pitchFamily="34" charset="0"/>
                  </a:rPr>
                  <a:t>Objetivos Específicos:</a:t>
                </a:r>
              </a:p>
              <a:p>
                <a:pPr lvl="0" algn="just">
                  <a:buFont typeface="Wingdings" panose="05000000000000000000" pitchFamily="2" charset="2"/>
                  <a:buChar char="§"/>
                </a:pPr>
                <a:r>
                  <a:rPr lang="es-MX" sz="2400" dirty="0">
                    <a:latin typeface="+mn-lt"/>
                    <a:ea typeface="Verdana" panose="020B0604030504040204" pitchFamily="34" charset="0"/>
                    <a:cs typeface="Verdana" panose="020B0604030504040204" pitchFamily="34" charset="0"/>
                  </a:rPr>
                  <a:t> Establecer parámetros de síntesis para la obtención de un vidrio bioactivo por el proceso sol-gel asistido por la técnica de microondas incorporando Np´s</a:t>
                </a:r>
                <a14:m>
                  <m:oMath xmlns:m="http://schemas.openxmlformats.org/officeDocument/2006/math">
                    <m:sSub>
                      <m:sSubPr>
                        <m:ctrlPr>
                          <a:rPr lang="es-ES" sz="2400" i="1">
                            <a:latin typeface="Cambria Math" panose="02040503050406030204" pitchFamily="18" charset="0"/>
                          </a:rPr>
                        </m:ctrlPr>
                      </m:sSubPr>
                      <m:e>
                        <m:r>
                          <m:rPr>
                            <m:nor/>
                          </m:rPr>
                          <a:rPr lang="es-MX" sz="2400" i="1">
                            <a:latin typeface="+mn-lt"/>
                            <a:ea typeface="Verdana" panose="020B0604030504040204" pitchFamily="34" charset="0"/>
                            <a:cs typeface="Verdana" panose="020B0604030504040204" pitchFamily="34" charset="0"/>
                          </a:rPr>
                          <m:t>−</m:t>
                        </m:r>
                        <m:r>
                          <m:rPr>
                            <m:nor/>
                          </m:rPr>
                          <a:rPr lang="es-MX" sz="2400">
                            <a:latin typeface="+mn-lt"/>
                            <a:ea typeface="Verdana" panose="020B0604030504040204" pitchFamily="34" charset="0"/>
                            <a:cs typeface="Verdana" panose="020B0604030504040204" pitchFamily="34" charset="0"/>
                          </a:rPr>
                          <m:t>TiO</m:t>
                        </m:r>
                      </m:e>
                      <m:sub>
                        <m:r>
                          <a:rPr lang="es-MX" sz="2400" i="1">
                            <a:latin typeface="Cambria Math" panose="02040503050406030204" pitchFamily="18" charset="0"/>
                          </a:rPr>
                          <m:t>2</m:t>
                        </m:r>
                      </m:sub>
                    </m:sSub>
                  </m:oMath>
                </a14:m>
                <a:r>
                  <a:rPr lang="es-MX" sz="2400" dirty="0">
                    <a:latin typeface="+mn-lt"/>
                    <a:ea typeface="Verdana" panose="020B0604030504040204" pitchFamily="34" charset="0"/>
                    <a:cs typeface="Verdana" panose="020B0604030504040204" pitchFamily="34" charset="0"/>
                  </a:rPr>
                  <a:t>.</a:t>
                </a:r>
                <a:endParaRPr lang="es-ES" sz="2400" dirty="0">
                  <a:latin typeface="+mn-lt"/>
                  <a:ea typeface="Verdana" panose="020B0604030504040204" pitchFamily="34" charset="0"/>
                  <a:cs typeface="Verdana" panose="020B0604030504040204" pitchFamily="34" charset="0"/>
                </a:endParaRPr>
              </a:p>
              <a:p>
                <a:pPr lvl="0" algn="just">
                  <a:buFont typeface="Wingdings" panose="05000000000000000000" pitchFamily="2" charset="2"/>
                  <a:buChar char="§"/>
                </a:pPr>
                <a:endParaRPr lang="es-ES" sz="2400" dirty="0">
                  <a:latin typeface="+mn-lt"/>
                  <a:ea typeface="Verdana" panose="020B0604030504040204" pitchFamily="34" charset="0"/>
                  <a:cs typeface="Verdana" panose="020B0604030504040204" pitchFamily="34" charset="0"/>
                </a:endParaRPr>
              </a:p>
              <a:p>
                <a:pPr lvl="0" algn="just">
                  <a:buFont typeface="Wingdings" panose="05000000000000000000" pitchFamily="2" charset="2"/>
                  <a:buChar char="§"/>
                </a:pPr>
                <a:r>
                  <a:rPr lang="es-ES" sz="2400" dirty="0">
                    <a:latin typeface="+mn-lt"/>
                    <a:ea typeface="Verdana" panose="020B0604030504040204" pitchFamily="34" charset="0"/>
                    <a:cs typeface="Verdana" panose="020B0604030504040204" pitchFamily="34" charset="0"/>
                  </a:rPr>
                  <a:t> Sintetizar y caracterizar química y micro estructuralmente los materiales desarrollados.</a:t>
                </a:r>
              </a:p>
              <a:p>
                <a:pPr lvl="0" algn="just">
                  <a:buFont typeface="Wingdings" panose="05000000000000000000" pitchFamily="2" charset="2"/>
                  <a:buChar char="§"/>
                </a:pPr>
                <a:endParaRPr lang="es-ES" sz="2400" dirty="0">
                  <a:latin typeface="+mn-lt"/>
                  <a:ea typeface="Verdana" panose="020B0604030504040204" pitchFamily="34" charset="0"/>
                  <a:cs typeface="Verdana" panose="020B0604030504040204" pitchFamily="34" charset="0"/>
                </a:endParaRPr>
              </a:p>
              <a:p>
                <a:pPr lvl="0" algn="just">
                  <a:buFont typeface="Wingdings" panose="05000000000000000000" pitchFamily="2" charset="2"/>
                  <a:buChar char="§"/>
                </a:pPr>
                <a:r>
                  <a:rPr lang="es-ES" sz="2400" dirty="0">
                    <a:latin typeface="+mn-lt"/>
                    <a:ea typeface="Verdana" panose="020B0604030504040204" pitchFamily="34" charset="0"/>
                    <a:cs typeface="Verdana" panose="020B0604030504040204" pitchFamily="34" charset="0"/>
                  </a:rPr>
                  <a:t> Estudiar la bioactividad in vitro del material sintetizado utilizando fluidos fisiológicos simulados, mediante caracterización microestructural y química.</a:t>
                </a:r>
              </a:p>
              <a:p>
                <a:pPr algn="just"/>
                <a:endParaRPr lang="es-ES" sz="2400" dirty="0">
                  <a:latin typeface="+mn-lt"/>
                </a:endParaRPr>
              </a:p>
            </p:txBody>
          </p:sp>
        </mc:Choice>
        <mc:Fallback>
          <p:sp>
            <p:nvSpPr>
              <p:cNvPr id="3" name="CuadroTexto 2"/>
              <p:cNvSpPr txBox="1">
                <a:spLocks noRot="1" noChangeAspect="1" noMove="1" noResize="1" noEditPoints="1" noAdjustHandles="1" noChangeArrowheads="1" noChangeShapeType="1" noTextEdit="1"/>
              </p:cNvSpPr>
              <p:nvPr/>
            </p:nvSpPr>
            <p:spPr>
              <a:xfrm>
                <a:off x="24181467" y="10109338"/>
                <a:ext cx="8012104" cy="6370975"/>
              </a:xfrm>
              <a:prstGeom prst="rect">
                <a:avLst/>
              </a:prstGeom>
              <a:blipFill>
                <a:blip r:embed="rId51"/>
                <a:stretch>
                  <a:fillRect l="-1218" t="-766" r="-1142"/>
                </a:stretch>
              </a:blipFill>
            </p:spPr>
            <p:txBody>
              <a:bodyPr/>
              <a:lstStyle/>
              <a:p>
                <a:r>
                  <a:rPr lang="es-MX">
                    <a:noFill/>
                  </a:rPr>
                  <a:t> </a:t>
                </a:r>
              </a:p>
            </p:txBody>
          </p:sp>
        </mc:Fallback>
      </mc:AlternateContent>
      <p:sp>
        <p:nvSpPr>
          <p:cNvPr id="149" name="CuadroTexto 148"/>
          <p:cNvSpPr txBox="1"/>
          <p:nvPr/>
        </p:nvSpPr>
        <p:spPr>
          <a:xfrm>
            <a:off x="379946" y="17855878"/>
            <a:ext cx="22671611" cy="369332"/>
          </a:xfrm>
          <a:prstGeom prst="rect">
            <a:avLst/>
          </a:prstGeom>
          <a:noFill/>
        </p:spPr>
        <p:txBody>
          <a:bodyPr wrap="square" rtlCol="0">
            <a:spAutoFit/>
          </a:bodyPr>
          <a:lstStyle/>
          <a:p>
            <a:pPr algn="ctr"/>
            <a:r>
              <a:rPr lang="es-MX" sz="1800" dirty="0"/>
              <a:t>Figura 1. Esquema general de la metodología desarrollada para la obtención del biovidrio-Np´s TiO</a:t>
            </a:r>
            <a:r>
              <a:rPr lang="es-MX" sz="1800" baseline="-25000" dirty="0"/>
              <a:t>2</a:t>
            </a:r>
            <a:r>
              <a:rPr lang="es-MX" sz="1800" dirty="0"/>
              <a:t>.</a:t>
            </a:r>
          </a:p>
        </p:txBody>
      </p:sp>
      <p:sp>
        <p:nvSpPr>
          <p:cNvPr id="150" name="CuadroTexto 149"/>
          <p:cNvSpPr txBox="1"/>
          <p:nvPr/>
        </p:nvSpPr>
        <p:spPr>
          <a:xfrm>
            <a:off x="10206135" y="19876221"/>
            <a:ext cx="3876335" cy="42473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defPPr>
              <a:defRPr lang="es-MX"/>
            </a:defPPr>
            <a:lvl1pPr algn="ctr" defTabSz="412478">
              <a:lnSpc>
                <a:spcPct val="90000"/>
              </a:lnSpc>
              <a:spcAft>
                <a:spcPct val="35000"/>
              </a:spcAft>
              <a:defRPr sz="2400">
                <a:solidFill>
                  <a:schemeClr val="dk1">
                    <a:hueOff val="0"/>
                    <a:satOff val="0"/>
                    <a:lumOff val="0"/>
                    <a:alphaOff val="0"/>
                  </a:schemeClr>
                </a:solidFill>
                <a:ea typeface="Verdana" panose="020B0604030504040204" pitchFamily="34" charset="0"/>
                <a:cs typeface="Verdana" panose="020B0604030504040204" pitchFamily="34" charset="0"/>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s-MX" b="1" dirty="0"/>
              <a:t>Biovidrio</a:t>
            </a:r>
          </a:p>
        </p:txBody>
      </p:sp>
      <p:sp>
        <p:nvSpPr>
          <p:cNvPr id="151" name="CuadroTexto 150"/>
          <p:cNvSpPr txBox="1"/>
          <p:nvPr/>
        </p:nvSpPr>
        <p:spPr>
          <a:xfrm>
            <a:off x="17083023" y="19887566"/>
            <a:ext cx="3876335" cy="42473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defPPr>
              <a:defRPr lang="es-MX"/>
            </a:defPPr>
            <a:lvl1pPr algn="ctr" defTabSz="412478">
              <a:lnSpc>
                <a:spcPct val="90000"/>
              </a:lnSpc>
              <a:spcAft>
                <a:spcPct val="35000"/>
              </a:spcAft>
              <a:defRPr sz="2400">
                <a:solidFill>
                  <a:schemeClr val="dk1">
                    <a:hueOff val="0"/>
                    <a:satOff val="0"/>
                    <a:lumOff val="0"/>
                    <a:alphaOff val="0"/>
                  </a:schemeClr>
                </a:solidFill>
                <a:ea typeface="Verdana" panose="020B0604030504040204" pitchFamily="34" charset="0"/>
                <a:cs typeface="Verdana" panose="020B0604030504040204" pitchFamily="34" charset="0"/>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s-MX" b="1" dirty="0"/>
              <a:t>Biovidrio-Np´s TiO</a:t>
            </a:r>
            <a:r>
              <a:rPr lang="es-MX" b="1" baseline="-25000" dirty="0"/>
              <a:t>2</a:t>
            </a:r>
          </a:p>
        </p:txBody>
      </p:sp>
      <p:sp>
        <p:nvSpPr>
          <p:cNvPr id="152" name="CuadroTexto 151"/>
          <p:cNvSpPr txBox="1"/>
          <p:nvPr/>
        </p:nvSpPr>
        <p:spPr>
          <a:xfrm>
            <a:off x="26790868" y="19876221"/>
            <a:ext cx="3876335" cy="42473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3245" tIns="5893" rIns="231459" bIns="5893" numCol="1" spcCol="1270" anchor="ctr" anchorCtr="0">
            <a:noAutofit/>
          </a:bodyPr>
          <a:lstStyle>
            <a:defPPr>
              <a:defRPr lang="es-MX"/>
            </a:defPPr>
            <a:lvl1pPr algn="ctr" defTabSz="412478">
              <a:lnSpc>
                <a:spcPct val="90000"/>
              </a:lnSpc>
              <a:spcAft>
                <a:spcPct val="35000"/>
              </a:spcAft>
              <a:defRPr sz="2400">
                <a:solidFill>
                  <a:schemeClr val="dk1">
                    <a:hueOff val="0"/>
                    <a:satOff val="0"/>
                    <a:lumOff val="0"/>
                    <a:alphaOff val="0"/>
                  </a:schemeClr>
                </a:solidFill>
                <a:ea typeface="Verdana" panose="020B0604030504040204" pitchFamily="34" charset="0"/>
                <a:cs typeface="Verdana" panose="020B0604030504040204" pitchFamily="34" charset="0"/>
              </a:defRPr>
            </a:lvl1pPr>
            <a:lvl2pPr>
              <a:defRPr>
                <a:solidFill>
                  <a:schemeClr val="dk1">
                    <a:hueOff val="0"/>
                    <a:satOff val="0"/>
                    <a:lumOff val="0"/>
                    <a:alphaOff val="0"/>
                  </a:schemeClr>
                </a:solidFill>
              </a:defRPr>
            </a:lvl2pPr>
            <a:lvl3pPr>
              <a:defRPr>
                <a:solidFill>
                  <a:schemeClr val="dk1">
                    <a:hueOff val="0"/>
                    <a:satOff val="0"/>
                    <a:lumOff val="0"/>
                    <a:alphaOff val="0"/>
                  </a:schemeClr>
                </a:solidFill>
              </a:defRPr>
            </a:lvl3pPr>
            <a:lvl4pPr>
              <a:defRPr>
                <a:solidFill>
                  <a:schemeClr val="dk1">
                    <a:hueOff val="0"/>
                    <a:satOff val="0"/>
                    <a:lumOff val="0"/>
                    <a:alphaOff val="0"/>
                  </a:schemeClr>
                </a:solidFill>
              </a:defRPr>
            </a:lvl4pPr>
            <a:lvl5pPr>
              <a:defRPr>
                <a:solidFill>
                  <a:schemeClr val="dk1">
                    <a:hueOff val="0"/>
                    <a:satOff val="0"/>
                    <a:lumOff val="0"/>
                    <a:alphaOff val="0"/>
                  </a:schemeClr>
                </a:solidFill>
              </a:defRPr>
            </a:lvl5pPr>
            <a:lvl6pPr>
              <a:defRPr>
                <a:solidFill>
                  <a:schemeClr val="dk1">
                    <a:hueOff val="0"/>
                    <a:satOff val="0"/>
                    <a:lumOff val="0"/>
                    <a:alphaOff val="0"/>
                  </a:schemeClr>
                </a:solidFill>
              </a:defRPr>
            </a:lvl6pPr>
            <a:lvl7pPr>
              <a:defRPr>
                <a:solidFill>
                  <a:schemeClr val="dk1">
                    <a:hueOff val="0"/>
                    <a:satOff val="0"/>
                    <a:lumOff val="0"/>
                    <a:alphaOff val="0"/>
                  </a:schemeClr>
                </a:solidFill>
              </a:defRPr>
            </a:lvl7pPr>
            <a:lvl8pPr>
              <a:defRPr>
                <a:solidFill>
                  <a:schemeClr val="dk1">
                    <a:hueOff val="0"/>
                    <a:satOff val="0"/>
                    <a:lumOff val="0"/>
                    <a:alphaOff val="0"/>
                  </a:schemeClr>
                </a:solidFill>
              </a:defRPr>
            </a:lvl8pPr>
            <a:lvl9pPr>
              <a:defRPr>
                <a:solidFill>
                  <a:schemeClr val="dk1">
                    <a:hueOff val="0"/>
                    <a:satOff val="0"/>
                    <a:lumOff val="0"/>
                    <a:alphaOff val="0"/>
                  </a:schemeClr>
                </a:solidFill>
              </a:defRPr>
            </a:lvl9pPr>
          </a:lstStyle>
          <a:p>
            <a:r>
              <a:rPr lang="es-MX" b="1" dirty="0"/>
              <a:t>Prueba de Bioactividad</a:t>
            </a:r>
          </a:p>
        </p:txBody>
      </p:sp>
      <p:sp>
        <p:nvSpPr>
          <p:cNvPr id="2058" name="CuadroTexto 12"/>
          <p:cNvSpPr txBox="1">
            <a:spLocks noChangeArrowheads="1"/>
          </p:cNvSpPr>
          <p:nvPr/>
        </p:nvSpPr>
        <p:spPr bwMode="auto">
          <a:xfrm>
            <a:off x="11265962" y="8926886"/>
            <a:ext cx="3775393" cy="646331"/>
          </a:xfrm>
          <a:prstGeom prst="rect">
            <a:avLst/>
          </a:prstGeom>
          <a:noFill/>
          <a:ln w="9525">
            <a:noFill/>
            <a:miter lim="800000"/>
            <a:headEnd/>
            <a:tailEnd/>
          </a:ln>
        </p:spPr>
        <p:txBody>
          <a:bodyPr wrap="none">
            <a:spAutoFit/>
          </a:bodyPr>
          <a:lstStyle/>
          <a:p>
            <a:pPr eaLnBrk="1" hangingPunct="1"/>
            <a:r>
              <a:rPr lang="es-MX" sz="3600" b="1" dirty="0">
                <a:solidFill>
                  <a:srgbClr val="202082"/>
                </a:solidFill>
              </a:rPr>
              <a:t>INTRODUCCIÓN</a:t>
            </a:r>
          </a:p>
        </p:txBody>
      </p:sp>
      <p:pic>
        <p:nvPicPr>
          <p:cNvPr id="122" name="Picture 2" descr="Resultado de imagen para bioglass"/>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22233804" y="27720974"/>
            <a:ext cx="3624947" cy="228430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3" name="CuadroTexto 122"/>
          <p:cNvSpPr txBox="1"/>
          <p:nvPr/>
        </p:nvSpPr>
        <p:spPr>
          <a:xfrm>
            <a:off x="22418701" y="30025230"/>
            <a:ext cx="3439578" cy="1200329"/>
          </a:xfrm>
          <a:prstGeom prst="rect">
            <a:avLst/>
          </a:prstGeom>
          <a:noFill/>
        </p:spPr>
        <p:txBody>
          <a:bodyPr wrap="square" rtlCol="0">
            <a:spAutoFit/>
          </a:bodyPr>
          <a:lstStyle/>
          <a:p>
            <a:pPr algn="just"/>
            <a:r>
              <a:rPr lang="es-MX" sz="1800" dirty="0">
                <a:latin typeface="Arial" panose="020B0604020202020204" pitchFamily="34" charset="0"/>
                <a:cs typeface="Arial" panose="020B0604020202020204" pitchFamily="34" charset="0"/>
              </a:rPr>
              <a:t>Figura 17. Andamios para la ingeniería tisular, una de las posibles aplicaciones del material desarrollado.</a:t>
            </a:r>
          </a:p>
        </p:txBody>
      </p:sp>
      <p:sp>
        <p:nvSpPr>
          <p:cNvPr id="148" name="CuadroTexto 147"/>
          <p:cNvSpPr txBox="1"/>
          <p:nvPr/>
        </p:nvSpPr>
        <p:spPr>
          <a:xfrm>
            <a:off x="22613935" y="33610965"/>
            <a:ext cx="3460368" cy="1754326"/>
          </a:xfrm>
          <a:prstGeom prst="rect">
            <a:avLst/>
          </a:prstGeom>
          <a:noFill/>
        </p:spPr>
        <p:txBody>
          <a:bodyPr wrap="square" rtlCol="0">
            <a:spAutoFit/>
          </a:bodyPr>
          <a:lstStyle/>
          <a:p>
            <a:pPr algn="just"/>
            <a:r>
              <a:rPr lang="es-MX" sz="1800" dirty="0">
                <a:latin typeface="Arial" panose="020B0604020202020204" pitchFamily="34" charset="0"/>
                <a:cs typeface="Arial" panose="020B0604020202020204" pitchFamily="34" charset="0"/>
              </a:rPr>
              <a:t>Figura 19. </a:t>
            </a:r>
            <a:r>
              <a:rPr lang="es-ES_tradnl" sz="1800" dirty="0"/>
              <a:t>Representación esquemática del tetraedro a base de silicatos (derecha), esquema general de la estructura de los vidrios bioactivos (izquierda).</a:t>
            </a:r>
            <a:endParaRPr lang="es-MX" sz="1800" dirty="0">
              <a:latin typeface="Arial" panose="020B0604020202020204" pitchFamily="34" charset="0"/>
              <a:cs typeface="Arial" panose="020B0604020202020204" pitchFamily="34" charset="0"/>
            </a:endParaRPr>
          </a:p>
        </p:txBody>
      </p:sp>
      <p:pic>
        <p:nvPicPr>
          <p:cNvPr id="153" name="Imagen 152"/>
          <p:cNvPicPr/>
          <p:nvPr/>
        </p:nvPicPr>
        <p:blipFill rotWithShape="1">
          <a:blip r:embed="rId53"/>
          <a:srcRect l="14111" t="14966" r="4935" b="9378"/>
          <a:stretch/>
        </p:blipFill>
        <p:spPr bwMode="auto">
          <a:xfrm>
            <a:off x="22511923" y="31666513"/>
            <a:ext cx="3543300" cy="1744345"/>
          </a:xfrm>
          <a:prstGeom prst="rect">
            <a:avLst/>
          </a:prstGeom>
          <a:ln>
            <a:noFill/>
          </a:ln>
          <a:extLst>
            <a:ext uri="{53640926-AAD7-44D8-BBD7-CCE9431645EC}">
              <a14:shadowObscured xmlns:a14="http://schemas.microsoft.com/office/drawing/2010/main"/>
            </a:ext>
          </a:extLst>
        </p:spPr>
      </p:pic>
      <p:pic>
        <p:nvPicPr>
          <p:cNvPr id="124" name="Imagen 6"/>
          <p:cNvPicPr>
            <a:picLocks noChangeAspect="1"/>
          </p:cNvPicPr>
          <p:nvPr/>
        </p:nvPicPr>
        <p:blipFill>
          <a:blip r:embed="rId54" cstate="print">
            <a:clrChange>
              <a:clrFrom>
                <a:srgbClr val="FFFFFF"/>
              </a:clrFrom>
              <a:clrTo>
                <a:srgbClr val="FFFFFF">
                  <a:alpha val="0"/>
                </a:srgbClr>
              </a:clrTo>
            </a:clrChange>
            <a:extLst>
              <a:ext uri="{BEBA8EAE-BF5A-486C-A8C5-ECC9F3942E4B}">
                <a14:imgProps xmlns:a14="http://schemas.microsoft.com/office/drawing/2010/main">
                  <a14:imgLayer r:embed="rId5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8115937" y="1556336"/>
            <a:ext cx="4141491" cy="220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1000"/>
                                        <p:tgtEl>
                                          <p:spTgt spid="95"/>
                                        </p:tgtEl>
                                      </p:cBhvr>
                                    </p:animEffect>
                                    <p:anim calcmode="lin" valueType="num">
                                      <p:cBhvr>
                                        <p:cTn id="14" dur="1000" fill="hold"/>
                                        <p:tgtEl>
                                          <p:spTgt spid="95"/>
                                        </p:tgtEl>
                                        <p:attrNameLst>
                                          <p:attrName>ppt_x</p:attrName>
                                        </p:attrNameLst>
                                      </p:cBhvr>
                                      <p:tavLst>
                                        <p:tav tm="0">
                                          <p:val>
                                            <p:strVal val="#ppt_x"/>
                                          </p:val>
                                        </p:tav>
                                        <p:tav tm="100000">
                                          <p:val>
                                            <p:strVal val="#ppt_x"/>
                                          </p:val>
                                        </p:tav>
                                      </p:tavLst>
                                    </p:anim>
                                    <p:anim calcmode="lin" valueType="num">
                                      <p:cBhvr>
                                        <p:cTn id="1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barn(inVertical)">
                                      <p:cBhvr>
                                        <p:cTn id="2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4668</TotalTime>
  <Words>1017</Words>
  <Application>Microsoft Office PowerPoint</Application>
  <PresentationFormat>Personalizado</PresentationFormat>
  <Paragraphs>84</Paragraphs>
  <Slides>1</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1</vt:i4>
      </vt:variant>
    </vt:vector>
  </HeadingPairs>
  <TitlesOfParts>
    <vt:vector size="9" baseType="lpstr">
      <vt:lpstr>Arial</vt:lpstr>
      <vt:lpstr>Calibri</vt:lpstr>
      <vt:lpstr>Cambria Math</vt:lpstr>
      <vt:lpstr>Syastro</vt:lpstr>
      <vt:lpstr>Verdana</vt:lpstr>
      <vt:lpstr>Wingdings</vt:lpstr>
      <vt:lpstr>Tema de Office</vt:lpstr>
      <vt:lpstr>SPW 10.0 Graph</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PC</dc:creator>
  <cp:lastModifiedBy>MARCO ANTONIO ALANIZ HERNANDEZ</cp:lastModifiedBy>
  <cp:revision>165</cp:revision>
  <dcterms:created xsi:type="dcterms:W3CDTF">2011-04-17T02:13:19Z</dcterms:created>
  <dcterms:modified xsi:type="dcterms:W3CDTF">2016-11-30T00:30:51Z</dcterms:modified>
</cp:coreProperties>
</file>