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82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51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32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40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78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41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633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370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165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04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4034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9C4E0D-012A-4B9A-A58E-9DE50F4F8F15}" type="datetimeFigureOut">
              <a:rPr lang="es-MX" smtClean="0"/>
              <a:t>07/06/2016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9D07943-1B20-4DD6-BE8F-4DC4DE7DF6B3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95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Señalética del Parque Oasis Revolución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991591"/>
          </a:xfrm>
        </p:spPr>
        <p:txBody>
          <a:bodyPr/>
          <a:lstStyle/>
          <a:p>
            <a:r>
              <a:rPr lang="es-MX" dirty="0" smtClean="0"/>
              <a:t>Susana olivares Vigueria</a:t>
            </a:r>
          </a:p>
          <a:p>
            <a:r>
              <a:rPr lang="es-MX" dirty="0" smtClean="0"/>
              <a:t>Laura Edith rodríguez Hernández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1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Marco Teórico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11680"/>
            <a:ext cx="10058400" cy="385741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María del Roció Sánchez (2005).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Joan Costa (1987) </a:t>
            </a:r>
            <a:endParaRPr lang="es-MX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Orozco (2010) </a:t>
            </a:r>
            <a:endParaRPr lang="es-MX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2800" b="1" dirty="0" smtClean="0"/>
              <a:t>NOM-003-SEGOB/2002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2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Supuesto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37806"/>
            <a:ext cx="10058400" cy="3831288"/>
          </a:xfrm>
        </p:spPr>
        <p:txBody>
          <a:bodyPr/>
          <a:lstStyle/>
          <a:p>
            <a:pPr algn="just"/>
            <a:r>
              <a:rPr lang="es-ES" sz="2800" dirty="0"/>
              <a:t>Estableciendo los objetivos de crear un parque más seguro, respetuoso, divertido y sano, si se desarrolla una idea de comunicación basada en estos objetivos, adecuados a partir de las características de los usuarios, se realizará el diseño que puede crear un concepto innovador con imágenes agradables y textos adecuados para el Parque Oasis Revolución.</a:t>
            </a:r>
            <a:endParaRPr lang="es-MX" sz="28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84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Metodología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b="1" dirty="0"/>
              <a:t>Pasos: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Exploración </a:t>
            </a: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Entrevista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Re </a:t>
            </a:r>
            <a:r>
              <a:rPr lang="es-MX" b="1" dirty="0"/>
              <a:t>exploración </a:t>
            </a:r>
            <a:r>
              <a:rPr lang="es-MX" b="1" dirty="0" smtClean="0"/>
              <a:t>observación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Encuestas 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Comparación 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Observación </a:t>
            </a:r>
            <a:r>
              <a:rPr lang="es-MX" b="1" dirty="0"/>
              <a:t>comparativa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b="1" dirty="0" smtClean="0"/>
              <a:t>Registro </a:t>
            </a:r>
            <a:r>
              <a:rPr lang="es-MX" b="1" dirty="0"/>
              <a:t>fotográfico </a:t>
            </a:r>
            <a:endParaRPr lang="es-MX" b="1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0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" y="1328466"/>
            <a:ext cx="3760787" cy="2506662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38255" y="1361801"/>
            <a:ext cx="3115491" cy="207699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469" y="1205550"/>
            <a:ext cx="3944367" cy="262957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s-MX" b="1" dirty="0" smtClean="0"/>
              <a:t>Planteamiento </a:t>
            </a:r>
            <a:r>
              <a:rPr lang="es-MX" b="1" dirty="0"/>
              <a:t>del proyecto y Recolección de la </a:t>
            </a:r>
            <a:r>
              <a:rPr lang="es-MX" b="1" dirty="0" smtClean="0"/>
              <a:t>información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37806"/>
            <a:ext cx="10058400" cy="3831288"/>
          </a:xfrm>
        </p:spPr>
        <p:txBody>
          <a:bodyPr/>
          <a:lstStyle/>
          <a:p>
            <a:pPr algn="just"/>
            <a:r>
              <a:rPr lang="es-MX" sz="2800" dirty="0"/>
              <a:t>A continuación, se muestran las gráficas con los resultados de las encuestas realizadas a los usuarios del Parque Oasis Revolución.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6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917" y="681442"/>
            <a:ext cx="7312167" cy="445008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37" y="1062492"/>
            <a:ext cx="6842125" cy="4022725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2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175" y="788171"/>
            <a:ext cx="6089650" cy="4022725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9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Evaluación y síntesis de la información recaudada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/>
              <a:t>L</a:t>
            </a:r>
            <a:r>
              <a:rPr lang="es-MX" sz="2400" dirty="0" smtClean="0"/>
              <a:t>as </a:t>
            </a:r>
            <a:r>
              <a:rPr lang="es-MX" sz="2400" dirty="0"/>
              <a:t>necesidades que </a:t>
            </a:r>
            <a:r>
              <a:rPr lang="es-MX" sz="2400" dirty="0" smtClean="0"/>
              <a:t>presenta el parque son </a:t>
            </a:r>
            <a:r>
              <a:rPr lang="es-MX" sz="2400" dirty="0"/>
              <a:t>las </a:t>
            </a:r>
            <a:r>
              <a:rPr lang="es-MX" sz="2400" dirty="0" smtClean="0"/>
              <a:t>siguientes: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400" i="1" dirty="0" smtClean="0"/>
              <a:t>Información</a:t>
            </a:r>
            <a:endParaRPr lang="es-MX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2400" i="1" dirty="0" smtClean="0"/>
              <a:t>Identificación</a:t>
            </a:r>
            <a:endParaRPr lang="es-MX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2400" dirty="0"/>
              <a:t>Seguridad </a:t>
            </a:r>
            <a:r>
              <a:rPr lang="es-MX" sz="2400" dirty="0" smtClean="0"/>
              <a:t>(</a:t>
            </a:r>
            <a:r>
              <a:rPr lang="es-MX" sz="2400" i="1" dirty="0" smtClean="0"/>
              <a:t>Prevención y</a:t>
            </a:r>
            <a:r>
              <a:rPr lang="es-MX" sz="2400" dirty="0"/>
              <a:t> </a:t>
            </a:r>
            <a:r>
              <a:rPr lang="es-MX" sz="2400" dirty="0" smtClean="0"/>
              <a:t>Prohibición)</a:t>
            </a:r>
            <a:endParaRPr lang="es-MX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s-MX" sz="2400" i="1" dirty="0" smtClean="0"/>
              <a:t>Orientación</a:t>
            </a:r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7" y="3146695"/>
            <a:ext cx="8151223" cy="23407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La estrategia de comunicación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116182"/>
            <a:ext cx="10058400" cy="3752911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En las señales informativas se hablará con un lenguaje menos formal como por ejemplo en términos de tú y no de usted ya que la mayor asistencia al parque es de adultos jóvenes, adolescentes e infantes, para hacerles sentir en confianza, además una narrativa persuasiva, amable y alegre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Planteamiento del problema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272936"/>
            <a:ext cx="10058400" cy="359615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La señalética es un recurso poco utilizado en Cd. Juárez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Las áreas verdes tienen un amplio rango de importantes beneficios.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Considerando que los parques son importantes y que la señalética puede mejorar la experiencia de los usuarios la presente investigación se centra en el </a:t>
            </a:r>
            <a:r>
              <a:rPr lang="es-MX" sz="2800" dirty="0" smtClean="0"/>
              <a:t>parque </a:t>
            </a:r>
            <a:r>
              <a:rPr lang="es-MX" sz="2800" dirty="0"/>
              <a:t>Oasis </a:t>
            </a:r>
            <a:r>
              <a:rPr lang="es-MX" sz="2800" dirty="0" smtClean="0"/>
              <a:t>Revolución. </a:t>
            </a:r>
            <a:endParaRPr lang="es-MX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8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Manual </a:t>
            </a:r>
            <a:r>
              <a:rPr lang="es-MX" b="1" dirty="0"/>
              <a:t>de identidad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998616"/>
            <a:ext cx="10058400" cy="3870477"/>
          </a:xfrm>
        </p:spPr>
        <p:txBody>
          <a:bodyPr/>
          <a:lstStyle/>
          <a:p>
            <a:r>
              <a:rPr lang="es-MX" sz="2800" b="1" dirty="0" smtClean="0"/>
              <a:t>Objetivo</a:t>
            </a:r>
            <a:endParaRPr lang="es-MX" sz="2800" dirty="0"/>
          </a:p>
          <a:p>
            <a:pPr marL="0" indent="0" algn="just">
              <a:buNone/>
            </a:pPr>
            <a:r>
              <a:rPr lang="es-MX" sz="2800" dirty="0"/>
              <a:t>Sistema de señalización el cual tiene por objetivo orientar, informa y prevenir a los usuarios del Parque Oasis Revolución, así como identificar las distintas áreas de este.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9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866503" y="0"/>
            <a:ext cx="10058400" cy="1018903"/>
          </a:xfrm>
        </p:spPr>
        <p:txBody>
          <a:bodyPr/>
          <a:lstStyle/>
          <a:p>
            <a:r>
              <a:rPr lang="es-MX" b="1" dirty="0" smtClean="0"/>
              <a:t>Logotipo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87" y="1018903"/>
            <a:ext cx="5103596" cy="43107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6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31371" y="338932"/>
            <a:ext cx="10058400" cy="931862"/>
          </a:xfrm>
        </p:spPr>
        <p:txBody>
          <a:bodyPr/>
          <a:lstStyle/>
          <a:p>
            <a:r>
              <a:rPr lang="es-MX" dirty="0" smtClean="0"/>
              <a:t>Retícula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692" y="713424"/>
            <a:ext cx="4660566" cy="466847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Tipografía y color</a:t>
            </a:r>
            <a:endParaRPr lang="es-MX" dirty="0"/>
          </a:p>
        </p:txBody>
      </p:sp>
      <p:pic>
        <p:nvPicPr>
          <p:cNvPr id="3074" name="Imagen 2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853" y="2072314"/>
            <a:ext cx="26098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n 2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024" y="2066120"/>
            <a:ext cx="267652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0701" y="28061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8" name="Imagen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742" y="3439030"/>
            <a:ext cx="4943475" cy="21304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9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13805" y="313463"/>
            <a:ext cx="10058400" cy="757691"/>
          </a:xfrm>
        </p:spPr>
        <p:txBody>
          <a:bodyPr/>
          <a:lstStyle/>
          <a:p>
            <a:r>
              <a:rPr lang="es-MX" b="1" dirty="0"/>
              <a:t>Señalética retícula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868" y="1071154"/>
            <a:ext cx="4618264" cy="42838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252549" y="235088"/>
            <a:ext cx="10058400" cy="809942"/>
          </a:xfrm>
        </p:spPr>
        <p:txBody>
          <a:bodyPr/>
          <a:lstStyle/>
          <a:p>
            <a:r>
              <a:rPr lang="es-MX" b="1" dirty="0"/>
              <a:t>Señales de Identificación</a:t>
            </a:r>
            <a:endParaRPr lang="es-MX" dirty="0"/>
          </a:p>
        </p:txBody>
      </p:sp>
      <p:pic>
        <p:nvPicPr>
          <p:cNvPr id="4" name="Imagen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27"/>
          <a:stretch/>
        </p:blipFill>
        <p:spPr>
          <a:xfrm>
            <a:off x="553539" y="1547133"/>
            <a:ext cx="5612130" cy="30509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34"/>
          <a:stretch/>
        </p:blipFill>
        <p:spPr>
          <a:xfrm>
            <a:off x="6096000" y="1643470"/>
            <a:ext cx="5612130" cy="230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0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22365" y="378778"/>
            <a:ext cx="10058400" cy="734831"/>
          </a:xfrm>
        </p:spPr>
        <p:txBody>
          <a:bodyPr/>
          <a:lstStyle/>
          <a:p>
            <a:r>
              <a:rPr lang="es-MX" b="1" dirty="0"/>
              <a:t>Señales de </a:t>
            </a:r>
            <a:r>
              <a:rPr lang="es-MX" b="1" dirty="0" smtClean="0"/>
              <a:t>Información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13" b="48925"/>
          <a:stretch/>
        </p:blipFill>
        <p:spPr>
          <a:xfrm>
            <a:off x="6506251" y="2006282"/>
            <a:ext cx="4797908" cy="26968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71" r="37530"/>
          <a:stretch/>
        </p:blipFill>
        <p:spPr>
          <a:xfrm>
            <a:off x="902917" y="2006282"/>
            <a:ext cx="4757654" cy="192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6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Señales de Prevención y prohibición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415" y="2169585"/>
            <a:ext cx="5274425" cy="296764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0" b="48820"/>
          <a:stretch/>
        </p:blipFill>
        <p:spPr>
          <a:xfrm>
            <a:off x="7654834" y="2298171"/>
            <a:ext cx="2112066" cy="270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2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Señales de </a:t>
            </a:r>
            <a:r>
              <a:rPr lang="es-MX" b="1" dirty="0" smtClean="0"/>
              <a:t>Orientación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37" y="2429691"/>
            <a:ext cx="10839101" cy="190948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4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96240" y="352653"/>
            <a:ext cx="10058400" cy="744628"/>
          </a:xfrm>
        </p:spPr>
        <p:txBody>
          <a:bodyPr/>
          <a:lstStyle/>
          <a:p>
            <a:r>
              <a:rPr lang="es-MX" b="1" dirty="0"/>
              <a:t>Orientación mapa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937" y="1335178"/>
            <a:ext cx="4810125" cy="40227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Antecedentes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50869"/>
            <a:ext cx="10058400" cy="4126094"/>
          </a:xfrm>
        </p:spPr>
        <p:txBody>
          <a:bodyPr>
            <a:normAutofit/>
          </a:bodyPr>
          <a:lstStyle/>
          <a:p>
            <a:r>
              <a:rPr lang="es-ES" sz="2800" b="1" dirty="0"/>
              <a:t>H</a:t>
            </a:r>
            <a:r>
              <a:rPr lang="es-ES" sz="2800" b="1" dirty="0" smtClean="0"/>
              <a:t>istoria </a:t>
            </a:r>
            <a:r>
              <a:rPr lang="es-ES" sz="2800" b="1" dirty="0"/>
              <a:t>y </a:t>
            </a:r>
            <a:r>
              <a:rPr lang="es-ES" sz="2800" b="1" dirty="0" smtClean="0"/>
              <a:t>objetivos del Parque Oasis Revolución</a:t>
            </a:r>
            <a:br>
              <a:rPr lang="es-ES" sz="2800" b="1" dirty="0" smtClean="0"/>
            </a:br>
            <a:endParaRPr lang="es-ES" sz="28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Es </a:t>
            </a:r>
            <a:r>
              <a:rPr lang="es-ES" sz="2800" dirty="0"/>
              <a:t>uno de los proyectos que impulsa el programa "Todos Somos Juárez" </a:t>
            </a:r>
            <a:endParaRPr lang="es-E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 smtClean="0"/>
              <a:t>Se inicio en el año 2010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800" dirty="0"/>
              <a:t>I</a:t>
            </a:r>
            <a:r>
              <a:rPr lang="es-ES" sz="2800" dirty="0" smtClean="0"/>
              <a:t>mpulsado </a:t>
            </a:r>
            <a:r>
              <a:rPr lang="es-ES" sz="2800" dirty="0"/>
              <a:t>por el padre Mario Manríquez </a:t>
            </a:r>
            <a:endParaRPr lang="es-ES" sz="28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357051" y="287339"/>
            <a:ext cx="10058400" cy="718502"/>
          </a:xfrm>
        </p:spPr>
        <p:txBody>
          <a:bodyPr/>
          <a:lstStyle/>
          <a:p>
            <a:r>
              <a:rPr lang="es-MX" b="1" dirty="0"/>
              <a:t>Orientación tótem</a:t>
            </a:r>
            <a:endParaRPr lang="es-MX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596" y="1145062"/>
            <a:ext cx="4301309" cy="431151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Retícula </a:t>
            </a:r>
            <a:r>
              <a:rPr lang="es-MX" dirty="0"/>
              <a:t>Íconos</a:t>
            </a:r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997" y="2113475"/>
            <a:ext cx="4838007" cy="307986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7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Experiencia con el proyecto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011680"/>
            <a:ext cx="10058400" cy="3857414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S</a:t>
            </a:r>
            <a:r>
              <a:rPr lang="es-MX" sz="2800" dirty="0" smtClean="0"/>
              <a:t>e </a:t>
            </a:r>
            <a:r>
              <a:rPr lang="es-MX" sz="2800" dirty="0"/>
              <a:t>adentró más al tema de señalética en cuanto a normas, funciones, materiales y objetivos de un sistema de señalética. </a:t>
            </a:r>
            <a:endParaRPr lang="es-MX" sz="28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S</a:t>
            </a:r>
            <a:r>
              <a:rPr lang="es-MX" sz="2800" dirty="0" smtClean="0"/>
              <a:t>e </a:t>
            </a:r>
            <a:r>
              <a:rPr lang="es-MX" sz="2800" dirty="0"/>
              <a:t>experimentó con la investigación cualitativa y una metodología </a:t>
            </a:r>
            <a:r>
              <a:rPr lang="es-MX" sz="2800" dirty="0" smtClean="0"/>
              <a:t>etnográfica.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Logro de los objetivos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097280" y="2011680"/>
            <a:ext cx="10058400" cy="385741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U</a:t>
            </a:r>
            <a:r>
              <a:rPr lang="es-MX" sz="2800" dirty="0" smtClean="0"/>
              <a:t>na </a:t>
            </a:r>
            <a:r>
              <a:rPr lang="es-MX" sz="2800" dirty="0"/>
              <a:t>propuesta de </a:t>
            </a:r>
            <a:r>
              <a:rPr lang="es-MX" sz="2800" dirty="0" smtClean="0"/>
              <a:t>señalética.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7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U</a:t>
            </a:r>
            <a:r>
              <a:rPr lang="es-MX" sz="2800" dirty="0" smtClean="0"/>
              <a:t>n </a:t>
            </a:r>
            <a:r>
              <a:rPr lang="es-MX" sz="2800" dirty="0"/>
              <a:t>proyecto de señalética contribuye a la convivencia </a:t>
            </a:r>
            <a:r>
              <a:rPr lang="es-MX" sz="2800" dirty="0" smtClean="0"/>
              <a:t>social.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/>
              <a:t>Un buen sistema de señalética ayuda a los usuarios de cualquier lugar público a orientarse, informarse, prevenirse, pero sobre educarlos a seguir las instrucciones que se muestran en los </a:t>
            </a:r>
            <a:r>
              <a:rPr lang="es-MX" sz="2800" dirty="0" smtClean="0"/>
              <a:t>señalamientos.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919" y="678634"/>
            <a:ext cx="8476162" cy="469061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836023" y="452083"/>
            <a:ext cx="2978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400" dirty="0" smtClean="0"/>
              <a:t>Superficie</a:t>
            </a:r>
            <a:endParaRPr lang="es-MX" sz="5400" dirty="0"/>
          </a:p>
        </p:txBody>
      </p:sp>
    </p:spTree>
    <p:extLst>
      <p:ext uri="{BB962C8B-B14F-4D97-AF65-F5344CB8AC3E}">
        <p14:creationId xmlns:p14="http://schemas.microsoft.com/office/powerpoint/2010/main" val="200599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b="1" dirty="0"/>
              <a:t>Objetivo general</a:t>
            </a:r>
            <a:endParaRPr lang="es-MX" sz="2800" dirty="0"/>
          </a:p>
          <a:p>
            <a:pPr lvl="0"/>
            <a:r>
              <a:rPr lang="es-ES" sz="2800" dirty="0"/>
              <a:t>Buscar que la gente disfrute mejor del parque Oasis Revolución, con el fin de promover una convivencia más sana, respetuosa, divertida y segura, así como educar a los usuarios a mantener en mejor estado y digno este parque para un uso más seguro y así sea un mejor lugar para la comunidad.</a:t>
            </a:r>
            <a:endParaRPr lang="es-MX" sz="2800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Objetivos específicos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2194560"/>
            <a:ext cx="10058400" cy="3674534"/>
          </a:xfrm>
        </p:spPr>
        <p:txBody>
          <a:bodyPr numCol="2"/>
          <a:lstStyle/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Desarrollar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Orientar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Identificar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Prevenir</a:t>
            </a:r>
          </a:p>
          <a:p>
            <a:pPr>
              <a:buFont typeface="Arial" panose="020B0604020202020204" pitchFamily="34" charset="0"/>
              <a:buChar char="•"/>
            </a:pPr>
            <a:endParaRPr lang="es-MX" sz="2800" dirty="0"/>
          </a:p>
          <a:p>
            <a:pPr marL="0" indent="0">
              <a:buNone/>
            </a:pPr>
            <a:endParaRPr lang="es-MX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Informar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Promover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Emplear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Justificación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959428"/>
            <a:ext cx="10058400" cy="390966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Parque Central </a:t>
            </a:r>
            <a:r>
              <a:rPr lang="es-MX" sz="2800" dirty="0" smtClean="0"/>
              <a:t>Poniente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Parque </a:t>
            </a:r>
            <a:r>
              <a:rPr lang="es-MX" sz="2800" dirty="0"/>
              <a:t>El Chamizal </a:t>
            </a:r>
            <a:endParaRPr lang="es-MX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 smtClean="0"/>
              <a:t>Parque </a:t>
            </a:r>
            <a:r>
              <a:rPr lang="es-MX" sz="2800" dirty="0"/>
              <a:t>José </a:t>
            </a:r>
            <a:r>
              <a:rPr lang="es-MX" sz="2800" dirty="0" smtClean="0"/>
              <a:t>Borunda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MX" sz="2800" dirty="0"/>
              <a:t>Parque Fundidora en la ciudad de Monterrey</a:t>
            </a:r>
            <a:endParaRPr lang="es-MX" sz="28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569455"/>
            <a:ext cx="12192000" cy="126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66800" y="1123406"/>
            <a:ext cx="10058400" cy="3648302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Una de las ventajas que tiene un buen sistema de señalización es que ahorras tiempo, puedes hacer ejercicio, convivir, educar y mantener limpio el parque y eso es de suma importancia en la vida cotidiana de los juarenses.</a:t>
            </a:r>
            <a:endParaRPr lang="es-MX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0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1066800" y="1271498"/>
            <a:ext cx="10058400" cy="4022725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Promover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La convivencia sana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El deporte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Uso de las instalaciones de manera segura e higiénica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Una cultura sostenible y atractiva entre los visitantes</a:t>
            </a:r>
            <a:endParaRPr lang="es-MX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5801"/>
            <a:ext cx="12192000" cy="12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1243</TotalTime>
  <Words>585</Words>
  <Application>Microsoft Office PowerPoint</Application>
  <PresentationFormat>Panorámica</PresentationFormat>
  <Paragraphs>85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8" baseType="lpstr">
      <vt:lpstr>Arial</vt:lpstr>
      <vt:lpstr>Calibri</vt:lpstr>
      <vt:lpstr>Tw Cen MT</vt:lpstr>
      <vt:lpstr>Retrospección</vt:lpstr>
      <vt:lpstr>Señalética del Parque Oasis Revolución</vt:lpstr>
      <vt:lpstr>Planteamiento del problema</vt:lpstr>
      <vt:lpstr>Antecedentes</vt:lpstr>
      <vt:lpstr>Presentación de PowerPoint</vt:lpstr>
      <vt:lpstr>Objetivos</vt:lpstr>
      <vt:lpstr>Objetivos específicos</vt:lpstr>
      <vt:lpstr>Justificación</vt:lpstr>
      <vt:lpstr>Presentación de PowerPoint</vt:lpstr>
      <vt:lpstr>Presentación de PowerPoint</vt:lpstr>
      <vt:lpstr>Marco Teórico </vt:lpstr>
      <vt:lpstr>Supuesto</vt:lpstr>
      <vt:lpstr>Metodología</vt:lpstr>
      <vt:lpstr>Presentación de PowerPoint</vt:lpstr>
      <vt:lpstr>Planteamiento del proyecto y Recolección de la información</vt:lpstr>
      <vt:lpstr>Presentación de PowerPoint</vt:lpstr>
      <vt:lpstr>Presentación de PowerPoint</vt:lpstr>
      <vt:lpstr>Presentación de PowerPoint</vt:lpstr>
      <vt:lpstr>Evaluación y síntesis de la información recaudada</vt:lpstr>
      <vt:lpstr>La estrategia de comunicación</vt:lpstr>
      <vt:lpstr>Manual de identidad</vt:lpstr>
      <vt:lpstr>Logotipo</vt:lpstr>
      <vt:lpstr>Retícula</vt:lpstr>
      <vt:lpstr>Tipografía y color</vt:lpstr>
      <vt:lpstr>Señalética retícula</vt:lpstr>
      <vt:lpstr>Señales de Identificación</vt:lpstr>
      <vt:lpstr>Señales de Información</vt:lpstr>
      <vt:lpstr>Señales de Prevención y prohibición</vt:lpstr>
      <vt:lpstr>Señales de Orientación</vt:lpstr>
      <vt:lpstr>Orientación mapa</vt:lpstr>
      <vt:lpstr>Orientación tótem</vt:lpstr>
      <vt:lpstr>Retícula Íconos</vt:lpstr>
      <vt:lpstr>Experiencia con el proyecto</vt:lpstr>
      <vt:lpstr>Logro de los objetivos</vt:lpstr>
      <vt:lpstr>Conclusiones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Susana Olivares Vigueria</dc:creator>
  <cp:lastModifiedBy>Susana Olivares Vigueria</cp:lastModifiedBy>
  <cp:revision>21</cp:revision>
  <dcterms:created xsi:type="dcterms:W3CDTF">2016-05-24T20:25:26Z</dcterms:created>
  <dcterms:modified xsi:type="dcterms:W3CDTF">2016-06-07T14:23:08Z</dcterms:modified>
</cp:coreProperties>
</file>